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35" r:id="rId3"/>
    <p:sldId id="336" r:id="rId4"/>
    <p:sldId id="337" r:id="rId5"/>
    <p:sldId id="338" r:id="rId6"/>
    <p:sldId id="340" r:id="rId7"/>
    <p:sldId id="341" r:id="rId8"/>
    <p:sldId id="354" r:id="rId9"/>
    <p:sldId id="342" r:id="rId10"/>
    <p:sldId id="350" r:id="rId11"/>
    <p:sldId id="345" r:id="rId12"/>
    <p:sldId id="346" r:id="rId13"/>
    <p:sldId id="347" r:id="rId14"/>
    <p:sldId id="349" r:id="rId15"/>
    <p:sldId id="353" r:id="rId16"/>
    <p:sldId id="351" r:id="rId17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9" autoAdjust="0"/>
    <p:restoredTop sz="94665"/>
  </p:normalViewPr>
  <p:slideViewPr>
    <p:cSldViewPr>
      <p:cViewPr varScale="1">
        <p:scale>
          <a:sx n="110" d="100"/>
          <a:sy n="110" d="100"/>
        </p:scale>
        <p:origin x="160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D9F184-9BD3-6740-963F-C6A65FCCEA92}" type="doc">
      <dgm:prSet loTypeId="urn:microsoft.com/office/officeart/2005/8/layout/process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B9090F-819B-1845-9B46-2B260346D02C}">
      <dgm:prSet phldrT="[Text]"/>
      <dgm:spPr/>
      <dgm:t>
        <a:bodyPr/>
        <a:lstStyle/>
        <a:p>
          <a:r>
            <a:rPr lang="en-US" dirty="0" smtClean="0"/>
            <a:t>Scheme Document &amp; Model FSA upload on MSTC portal</a:t>
          </a:r>
          <a:endParaRPr lang="en-US" dirty="0"/>
        </a:p>
      </dgm:t>
    </dgm:pt>
    <dgm:pt modelId="{2FC20DCD-D0EF-654F-AEA2-80793623D4BE}" type="parTrans" cxnId="{7BD813E0-AFD1-D147-95E3-0D641DE900AA}">
      <dgm:prSet/>
      <dgm:spPr/>
      <dgm:t>
        <a:bodyPr/>
        <a:lstStyle/>
        <a:p>
          <a:endParaRPr lang="en-US"/>
        </a:p>
      </dgm:t>
    </dgm:pt>
    <dgm:pt modelId="{F9E1B382-DAAC-AD4D-89FB-FD35BAAA23D8}" type="sibTrans" cxnId="{7BD813E0-AFD1-D147-95E3-0D641DE900AA}">
      <dgm:prSet/>
      <dgm:spPr/>
      <dgm:t>
        <a:bodyPr/>
        <a:lstStyle/>
        <a:p>
          <a:endParaRPr lang="en-US"/>
        </a:p>
      </dgm:t>
    </dgm:pt>
    <dgm:pt modelId="{48ABCCA8-D2F0-FC44-9271-9A3FA27F0D1E}">
      <dgm:prSet phldrT="[Text]"/>
      <dgm:spPr/>
      <dgm:t>
        <a:bodyPr/>
        <a:lstStyle/>
        <a:p>
          <a:r>
            <a:rPr lang="en-US" dirty="0" smtClean="0"/>
            <a:t>Registration by consumers on MSTC portal</a:t>
          </a:r>
          <a:endParaRPr lang="en-US" dirty="0"/>
        </a:p>
      </dgm:t>
    </dgm:pt>
    <dgm:pt modelId="{26D1B652-3BFF-484B-95D8-827BA5711DA4}" type="parTrans" cxnId="{B2FB8050-A3BA-014D-BB7E-708FFB05E51E}">
      <dgm:prSet/>
      <dgm:spPr/>
      <dgm:t>
        <a:bodyPr/>
        <a:lstStyle/>
        <a:p>
          <a:endParaRPr lang="en-US"/>
        </a:p>
      </dgm:t>
    </dgm:pt>
    <dgm:pt modelId="{DD1E0868-EEB0-5F46-A62B-45222634C7A2}" type="sibTrans" cxnId="{B2FB8050-A3BA-014D-BB7E-708FFB05E51E}">
      <dgm:prSet/>
      <dgm:spPr/>
      <dgm:t>
        <a:bodyPr/>
        <a:lstStyle/>
        <a:p>
          <a:endParaRPr lang="en-US"/>
        </a:p>
      </dgm:t>
    </dgm:pt>
    <dgm:pt modelId="{46F8CE88-0E9D-444C-B0BE-3D83237ADBD1}">
      <dgm:prSet phldrT="[Text]"/>
      <dgm:spPr/>
      <dgm:t>
        <a:bodyPr/>
        <a:lstStyle/>
        <a:p>
          <a:r>
            <a:rPr lang="en-US" dirty="0" smtClean="0"/>
            <a:t>Request for Proposal (RFP) by consumers on MSTC portal</a:t>
          </a:r>
          <a:endParaRPr lang="en-US" dirty="0"/>
        </a:p>
      </dgm:t>
    </dgm:pt>
    <dgm:pt modelId="{0978D70D-B30C-C54F-99EF-1464645B9942}" type="parTrans" cxnId="{B34DB24A-B84B-454D-A92A-BA6FD49A0560}">
      <dgm:prSet/>
      <dgm:spPr/>
      <dgm:t>
        <a:bodyPr/>
        <a:lstStyle/>
        <a:p>
          <a:endParaRPr lang="en-US"/>
        </a:p>
      </dgm:t>
    </dgm:pt>
    <dgm:pt modelId="{F153E7B5-4917-9641-A3E1-EC35D8735C27}" type="sibTrans" cxnId="{B34DB24A-B84B-454D-A92A-BA6FD49A0560}">
      <dgm:prSet/>
      <dgm:spPr/>
      <dgm:t>
        <a:bodyPr/>
        <a:lstStyle/>
        <a:p>
          <a:endParaRPr lang="en-US"/>
        </a:p>
      </dgm:t>
    </dgm:pt>
    <dgm:pt modelId="{577821F8-E058-544E-A44F-46DAA9D70610}">
      <dgm:prSet phldrT="[Text]"/>
      <dgm:spPr/>
      <dgm:t>
        <a:bodyPr/>
        <a:lstStyle/>
        <a:p>
          <a:r>
            <a:rPr lang="en-US" dirty="0" smtClean="0"/>
            <a:t>Source-wise offer upload on MSTC portal</a:t>
          </a:r>
          <a:endParaRPr lang="en-US" dirty="0"/>
        </a:p>
      </dgm:t>
    </dgm:pt>
    <dgm:pt modelId="{2B1CC4C8-550A-DF48-A556-11543A1FF71E}" type="parTrans" cxnId="{FF85D52A-EEC5-6249-9297-C18F23FFF335}">
      <dgm:prSet/>
      <dgm:spPr/>
      <dgm:t>
        <a:bodyPr/>
        <a:lstStyle/>
        <a:p>
          <a:endParaRPr lang="en-US"/>
        </a:p>
      </dgm:t>
    </dgm:pt>
    <dgm:pt modelId="{AD6019DF-7AB9-D74F-9CFC-11ABBEB13504}" type="sibTrans" cxnId="{FF85D52A-EEC5-6249-9297-C18F23FFF335}">
      <dgm:prSet/>
      <dgm:spPr/>
      <dgm:t>
        <a:bodyPr/>
        <a:lstStyle/>
        <a:p>
          <a:endParaRPr lang="en-US"/>
        </a:p>
      </dgm:t>
    </dgm:pt>
    <dgm:pt modelId="{B83E2DB6-B8FF-DD4B-9D7B-EF94C3D7C003}">
      <dgm:prSet phldrT="[Text]"/>
      <dgm:spPr/>
      <dgm:t>
        <a:bodyPr/>
        <a:lstStyle/>
        <a:p>
          <a:r>
            <a:rPr lang="en-US" dirty="0" smtClean="0"/>
            <a:t>Submission of Bid Security by the consumers online</a:t>
          </a:r>
          <a:endParaRPr lang="en-US" dirty="0"/>
        </a:p>
      </dgm:t>
    </dgm:pt>
    <dgm:pt modelId="{94060095-AAA8-C448-80BD-D8EF736207E7}" type="parTrans" cxnId="{F7AE5F8C-1DF5-AA44-9FA0-E4B04F982DF2}">
      <dgm:prSet/>
      <dgm:spPr/>
      <dgm:t>
        <a:bodyPr/>
        <a:lstStyle/>
        <a:p>
          <a:endParaRPr lang="en-US"/>
        </a:p>
      </dgm:t>
    </dgm:pt>
    <dgm:pt modelId="{3777EB26-BEFF-B04F-BC02-AC47794743B1}" type="sibTrans" cxnId="{F7AE5F8C-1DF5-AA44-9FA0-E4B04F982DF2}">
      <dgm:prSet/>
      <dgm:spPr/>
      <dgm:t>
        <a:bodyPr/>
        <a:lstStyle/>
        <a:p>
          <a:endParaRPr lang="en-US"/>
        </a:p>
      </dgm:t>
    </dgm:pt>
    <dgm:pt modelId="{698B204E-305D-374B-BB6A-12E61DF2B8C9}">
      <dgm:prSet phldrT="[Text]"/>
      <dgm:spPr/>
      <dgm:t>
        <a:bodyPr/>
        <a:lstStyle/>
        <a:p>
          <a:r>
            <a:rPr lang="en-US" dirty="0" smtClean="0"/>
            <a:t>Conduction of auction</a:t>
          </a:r>
          <a:endParaRPr lang="en-US" dirty="0"/>
        </a:p>
      </dgm:t>
    </dgm:pt>
    <dgm:pt modelId="{32445901-369D-EB45-899B-00801F0839C3}" type="parTrans" cxnId="{1AB70009-BCF7-DD4B-B096-004249C23FF6}">
      <dgm:prSet/>
      <dgm:spPr/>
      <dgm:t>
        <a:bodyPr/>
        <a:lstStyle/>
        <a:p>
          <a:endParaRPr lang="en-US"/>
        </a:p>
      </dgm:t>
    </dgm:pt>
    <dgm:pt modelId="{DA133705-F53D-9044-8E6D-3DF4A370AF49}" type="sibTrans" cxnId="{1AB70009-BCF7-DD4B-B096-004249C23FF6}">
      <dgm:prSet/>
      <dgm:spPr/>
      <dgm:t>
        <a:bodyPr/>
        <a:lstStyle/>
        <a:p>
          <a:endParaRPr lang="en-US"/>
        </a:p>
      </dgm:t>
    </dgm:pt>
    <dgm:pt modelId="{3420C805-360B-3441-9B15-3A0778981E1B}">
      <dgm:prSet phldrT="[Text]"/>
      <dgm:spPr/>
      <dgm:t>
        <a:bodyPr/>
        <a:lstStyle/>
        <a:p>
          <a:r>
            <a:rPr lang="en-US" dirty="0" smtClean="0"/>
            <a:t>Issuance of Letter of Intent</a:t>
          </a:r>
          <a:endParaRPr lang="en-US" dirty="0"/>
        </a:p>
      </dgm:t>
    </dgm:pt>
    <dgm:pt modelId="{27DE1ABF-2DEA-8145-A8AD-0D5C4724FFB1}" type="parTrans" cxnId="{D6F7EB88-5192-F345-A0FF-ECAE6FDA2691}">
      <dgm:prSet/>
      <dgm:spPr/>
      <dgm:t>
        <a:bodyPr/>
        <a:lstStyle/>
        <a:p>
          <a:endParaRPr lang="en-US"/>
        </a:p>
      </dgm:t>
    </dgm:pt>
    <dgm:pt modelId="{3A4E92AB-8EE9-A54E-9046-DF5A6026393D}" type="sibTrans" cxnId="{D6F7EB88-5192-F345-A0FF-ECAE6FDA2691}">
      <dgm:prSet/>
      <dgm:spPr/>
      <dgm:t>
        <a:bodyPr/>
        <a:lstStyle/>
        <a:p>
          <a:endParaRPr lang="en-US"/>
        </a:p>
      </dgm:t>
    </dgm:pt>
    <dgm:pt modelId="{349F04BA-53C7-B84F-9440-60FCB917FBA9}">
      <dgm:prSet phldrT="[Text]"/>
      <dgm:spPr/>
      <dgm:t>
        <a:bodyPr/>
        <a:lstStyle/>
        <a:p>
          <a:r>
            <a:rPr lang="en-US" dirty="0" smtClean="0"/>
            <a:t>Submission of documents and Performance Security</a:t>
          </a:r>
          <a:endParaRPr lang="en-US" dirty="0"/>
        </a:p>
      </dgm:t>
    </dgm:pt>
    <dgm:pt modelId="{147466CA-8C58-A54B-9CF5-F89DFAC86A96}" type="parTrans" cxnId="{CF1DE0C6-E4C3-1548-8DEB-EEE037D052C7}">
      <dgm:prSet/>
      <dgm:spPr/>
      <dgm:t>
        <a:bodyPr/>
        <a:lstStyle/>
        <a:p>
          <a:endParaRPr lang="en-US"/>
        </a:p>
      </dgm:t>
    </dgm:pt>
    <dgm:pt modelId="{8AA02281-9679-F64D-ACC3-BCE298121FF5}" type="sibTrans" cxnId="{CF1DE0C6-E4C3-1548-8DEB-EEE037D052C7}">
      <dgm:prSet/>
      <dgm:spPr/>
      <dgm:t>
        <a:bodyPr/>
        <a:lstStyle/>
        <a:p>
          <a:endParaRPr lang="en-US"/>
        </a:p>
      </dgm:t>
    </dgm:pt>
    <dgm:pt modelId="{406D72E0-E336-C946-AE28-7AD94B99E9D0}">
      <dgm:prSet phldrT="[Text]"/>
      <dgm:spPr/>
      <dgm:t>
        <a:bodyPr/>
        <a:lstStyle/>
        <a:p>
          <a:r>
            <a:rPr lang="en-US" dirty="0" smtClean="0"/>
            <a:t>Signing of FSA</a:t>
          </a:r>
          <a:endParaRPr lang="en-US" dirty="0"/>
        </a:p>
      </dgm:t>
    </dgm:pt>
    <dgm:pt modelId="{21A5D798-17A7-D34D-A6A6-907F64E7F752}" type="parTrans" cxnId="{DBCD21C6-796B-CE44-AB00-E6C457D07C6E}">
      <dgm:prSet/>
      <dgm:spPr/>
      <dgm:t>
        <a:bodyPr/>
        <a:lstStyle/>
        <a:p>
          <a:endParaRPr lang="en-US"/>
        </a:p>
      </dgm:t>
    </dgm:pt>
    <dgm:pt modelId="{83903C54-5C3A-884E-AEE8-BE0A980EB736}" type="sibTrans" cxnId="{DBCD21C6-796B-CE44-AB00-E6C457D07C6E}">
      <dgm:prSet/>
      <dgm:spPr/>
      <dgm:t>
        <a:bodyPr/>
        <a:lstStyle/>
        <a:p>
          <a:endParaRPr lang="en-US"/>
        </a:p>
      </dgm:t>
    </dgm:pt>
    <dgm:pt modelId="{60E11B91-7244-4F46-8DFE-2EA0440BA732}">
      <dgm:prSet phldrT="[Text]"/>
      <dgm:spPr/>
      <dgm:t>
        <a:bodyPr/>
        <a:lstStyle/>
        <a:p>
          <a:r>
            <a:rPr lang="en-US" dirty="0" smtClean="0"/>
            <a:t>Start of coal supply</a:t>
          </a:r>
          <a:endParaRPr lang="en-US" dirty="0"/>
        </a:p>
      </dgm:t>
    </dgm:pt>
    <dgm:pt modelId="{3DF65E13-1EFA-4447-968B-58FB5242D8D3}" type="parTrans" cxnId="{0B7644C2-14CF-2748-B258-783C61B17B1B}">
      <dgm:prSet/>
      <dgm:spPr/>
      <dgm:t>
        <a:bodyPr/>
        <a:lstStyle/>
        <a:p>
          <a:endParaRPr lang="en-US"/>
        </a:p>
      </dgm:t>
    </dgm:pt>
    <dgm:pt modelId="{F81AFB95-EB95-CA4F-A81B-C445AD3711F7}" type="sibTrans" cxnId="{0B7644C2-14CF-2748-B258-783C61B17B1B}">
      <dgm:prSet/>
      <dgm:spPr/>
      <dgm:t>
        <a:bodyPr/>
        <a:lstStyle/>
        <a:p>
          <a:endParaRPr lang="en-US"/>
        </a:p>
      </dgm:t>
    </dgm:pt>
    <dgm:pt modelId="{D471C431-CDE6-46F1-92F1-AECF0F708297}">
      <dgm:prSet phldrT="[Text]"/>
      <dgm:spPr/>
      <dgm:t>
        <a:bodyPr/>
        <a:lstStyle/>
        <a:p>
          <a:r>
            <a:rPr lang="en-US" dirty="0" smtClean="0"/>
            <a:t>Notice Inviting Application</a:t>
          </a:r>
          <a:endParaRPr lang="en-US" dirty="0"/>
        </a:p>
      </dgm:t>
    </dgm:pt>
    <dgm:pt modelId="{6B6720D0-397E-4DCD-83B3-A17A525945C5}" type="parTrans" cxnId="{E90FADF1-56EA-4837-80E2-E7E951D551B4}">
      <dgm:prSet/>
      <dgm:spPr/>
      <dgm:t>
        <a:bodyPr/>
        <a:lstStyle/>
        <a:p>
          <a:endParaRPr lang="en-US"/>
        </a:p>
      </dgm:t>
    </dgm:pt>
    <dgm:pt modelId="{C2FB713D-AEE2-495C-B604-B0B222CEC733}" type="sibTrans" cxnId="{E90FADF1-56EA-4837-80E2-E7E951D551B4}">
      <dgm:prSet/>
      <dgm:spPr/>
      <dgm:t>
        <a:bodyPr/>
        <a:lstStyle/>
        <a:p>
          <a:endParaRPr lang="en-US"/>
        </a:p>
      </dgm:t>
    </dgm:pt>
    <dgm:pt modelId="{25570D04-74DB-438E-905A-8553C13A2AC8}">
      <dgm:prSet phldrT="[Text]"/>
      <dgm:spPr/>
      <dgm:t>
        <a:bodyPr/>
        <a:lstStyle/>
        <a:p>
          <a:r>
            <a:rPr lang="en-US" dirty="0" smtClean="0"/>
            <a:t>Pre Bid meeting</a:t>
          </a:r>
          <a:endParaRPr lang="en-US" dirty="0"/>
        </a:p>
      </dgm:t>
    </dgm:pt>
    <dgm:pt modelId="{AA60D975-387D-465A-8404-C10108EA7C6F}" type="parTrans" cxnId="{534D4785-AA3C-4C42-8F92-5816F062056F}">
      <dgm:prSet/>
      <dgm:spPr/>
      <dgm:t>
        <a:bodyPr/>
        <a:lstStyle/>
        <a:p>
          <a:endParaRPr lang="en-US"/>
        </a:p>
      </dgm:t>
    </dgm:pt>
    <dgm:pt modelId="{E0D69E0D-8211-489F-B0F5-AC175A03924F}" type="sibTrans" cxnId="{534D4785-AA3C-4C42-8F92-5816F062056F}">
      <dgm:prSet/>
      <dgm:spPr/>
      <dgm:t>
        <a:bodyPr/>
        <a:lstStyle/>
        <a:p>
          <a:endParaRPr lang="en-US"/>
        </a:p>
      </dgm:t>
    </dgm:pt>
    <dgm:pt modelId="{19ABB6A4-29D0-514A-AC20-0B2894D9DA3E}" type="pres">
      <dgm:prSet presAssocID="{8CD9F184-9BD3-6740-963F-C6A65FCCEA9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6AE489-AB09-4765-84A7-DEA2F8E2B33F}" type="pres">
      <dgm:prSet presAssocID="{D471C431-CDE6-46F1-92F1-AECF0F708297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FDD576-177E-415E-BD10-063F061634B3}" type="pres">
      <dgm:prSet presAssocID="{C2FB713D-AEE2-495C-B604-B0B222CEC733}" presName="sibTrans" presStyleLbl="sibTrans2D1" presStyleIdx="0" presStyleCnt="11"/>
      <dgm:spPr/>
      <dgm:t>
        <a:bodyPr/>
        <a:lstStyle/>
        <a:p>
          <a:endParaRPr lang="en-US"/>
        </a:p>
      </dgm:t>
    </dgm:pt>
    <dgm:pt modelId="{067B95E7-C58C-4CD2-A886-95D7A94A89C7}" type="pres">
      <dgm:prSet presAssocID="{C2FB713D-AEE2-495C-B604-B0B222CEC733}" presName="connectorText" presStyleLbl="sibTrans2D1" presStyleIdx="0" presStyleCnt="11"/>
      <dgm:spPr/>
      <dgm:t>
        <a:bodyPr/>
        <a:lstStyle/>
        <a:p>
          <a:endParaRPr lang="en-US"/>
        </a:p>
      </dgm:t>
    </dgm:pt>
    <dgm:pt modelId="{07C78B8D-828D-D346-8576-49230DCB50EF}" type="pres">
      <dgm:prSet presAssocID="{9FB9090F-819B-1845-9B46-2B260346D02C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97F6BE-8655-2048-B0B0-D716DBCADCA7}" type="pres">
      <dgm:prSet presAssocID="{F9E1B382-DAAC-AD4D-89FB-FD35BAAA23D8}" presName="sibTrans" presStyleLbl="sibTrans2D1" presStyleIdx="1" presStyleCnt="11"/>
      <dgm:spPr/>
      <dgm:t>
        <a:bodyPr/>
        <a:lstStyle/>
        <a:p>
          <a:endParaRPr lang="en-US"/>
        </a:p>
      </dgm:t>
    </dgm:pt>
    <dgm:pt modelId="{6F3CBEAF-6BA6-984F-8504-53CC9ED68F9A}" type="pres">
      <dgm:prSet presAssocID="{F9E1B382-DAAC-AD4D-89FB-FD35BAAA23D8}" presName="connectorText" presStyleLbl="sibTrans2D1" presStyleIdx="1" presStyleCnt="11"/>
      <dgm:spPr/>
      <dgm:t>
        <a:bodyPr/>
        <a:lstStyle/>
        <a:p>
          <a:endParaRPr lang="en-US"/>
        </a:p>
      </dgm:t>
    </dgm:pt>
    <dgm:pt modelId="{71233FFA-7B09-1C49-9243-641AD9269283}" type="pres">
      <dgm:prSet presAssocID="{48ABCCA8-D2F0-FC44-9271-9A3FA27F0D1E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7E8280-EBAB-9642-BFCB-6D0387D7F322}" type="pres">
      <dgm:prSet presAssocID="{DD1E0868-EEB0-5F46-A62B-45222634C7A2}" presName="sibTrans" presStyleLbl="sibTrans2D1" presStyleIdx="2" presStyleCnt="11"/>
      <dgm:spPr/>
      <dgm:t>
        <a:bodyPr/>
        <a:lstStyle/>
        <a:p>
          <a:endParaRPr lang="en-US"/>
        </a:p>
      </dgm:t>
    </dgm:pt>
    <dgm:pt modelId="{CE9DE4FA-2ECE-DB46-B3AC-8386BD972CAD}" type="pres">
      <dgm:prSet presAssocID="{DD1E0868-EEB0-5F46-A62B-45222634C7A2}" presName="connectorText" presStyleLbl="sibTrans2D1" presStyleIdx="2" presStyleCnt="11"/>
      <dgm:spPr/>
      <dgm:t>
        <a:bodyPr/>
        <a:lstStyle/>
        <a:p>
          <a:endParaRPr lang="en-US"/>
        </a:p>
      </dgm:t>
    </dgm:pt>
    <dgm:pt modelId="{03FFA7C0-5C76-0F4A-8479-6E1D3DC8AD64}" type="pres">
      <dgm:prSet presAssocID="{46F8CE88-0E9D-444C-B0BE-3D83237ADBD1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FFD898-4640-0041-BF17-668D64FF7000}" type="pres">
      <dgm:prSet presAssocID="{F153E7B5-4917-9641-A3E1-EC35D8735C27}" presName="sibTrans" presStyleLbl="sibTrans2D1" presStyleIdx="3" presStyleCnt="11"/>
      <dgm:spPr/>
      <dgm:t>
        <a:bodyPr/>
        <a:lstStyle/>
        <a:p>
          <a:endParaRPr lang="en-US"/>
        </a:p>
      </dgm:t>
    </dgm:pt>
    <dgm:pt modelId="{9BD94474-1A66-0B4C-8090-25ADF7F6873C}" type="pres">
      <dgm:prSet presAssocID="{F153E7B5-4917-9641-A3E1-EC35D8735C27}" presName="connectorText" presStyleLbl="sibTrans2D1" presStyleIdx="3" presStyleCnt="11"/>
      <dgm:spPr/>
      <dgm:t>
        <a:bodyPr/>
        <a:lstStyle/>
        <a:p>
          <a:endParaRPr lang="en-US"/>
        </a:p>
      </dgm:t>
    </dgm:pt>
    <dgm:pt modelId="{B87A62E8-1217-42C4-8C71-516BA942A008}" type="pres">
      <dgm:prSet presAssocID="{25570D04-74DB-438E-905A-8553C13A2AC8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974EB7-B726-4310-B0CD-BC4FE7764F3E}" type="pres">
      <dgm:prSet presAssocID="{E0D69E0D-8211-489F-B0F5-AC175A03924F}" presName="sibTrans" presStyleLbl="sibTrans2D1" presStyleIdx="4" presStyleCnt="11"/>
      <dgm:spPr/>
      <dgm:t>
        <a:bodyPr/>
        <a:lstStyle/>
        <a:p>
          <a:endParaRPr lang="en-US"/>
        </a:p>
      </dgm:t>
    </dgm:pt>
    <dgm:pt modelId="{E96F5E76-354C-4729-BA05-752BF6FF989A}" type="pres">
      <dgm:prSet presAssocID="{E0D69E0D-8211-489F-B0F5-AC175A03924F}" presName="connectorText" presStyleLbl="sibTrans2D1" presStyleIdx="4" presStyleCnt="11"/>
      <dgm:spPr/>
      <dgm:t>
        <a:bodyPr/>
        <a:lstStyle/>
        <a:p>
          <a:endParaRPr lang="en-US"/>
        </a:p>
      </dgm:t>
    </dgm:pt>
    <dgm:pt modelId="{16364B8E-A21F-B14C-A14C-897A8E760E60}" type="pres">
      <dgm:prSet presAssocID="{577821F8-E058-544E-A44F-46DAA9D70610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BDF50-84C6-8748-8B5B-1B3A6C3FE717}" type="pres">
      <dgm:prSet presAssocID="{AD6019DF-7AB9-D74F-9CFC-11ABBEB13504}" presName="sibTrans" presStyleLbl="sibTrans2D1" presStyleIdx="5" presStyleCnt="11"/>
      <dgm:spPr/>
      <dgm:t>
        <a:bodyPr/>
        <a:lstStyle/>
        <a:p>
          <a:endParaRPr lang="en-US"/>
        </a:p>
      </dgm:t>
    </dgm:pt>
    <dgm:pt modelId="{1C501EC3-4A63-1D40-9AAC-CD1135D63185}" type="pres">
      <dgm:prSet presAssocID="{AD6019DF-7AB9-D74F-9CFC-11ABBEB13504}" presName="connectorText" presStyleLbl="sibTrans2D1" presStyleIdx="5" presStyleCnt="11"/>
      <dgm:spPr/>
      <dgm:t>
        <a:bodyPr/>
        <a:lstStyle/>
        <a:p>
          <a:endParaRPr lang="en-US"/>
        </a:p>
      </dgm:t>
    </dgm:pt>
    <dgm:pt modelId="{A8730119-A506-D947-A096-A7E05FB3491B}" type="pres">
      <dgm:prSet presAssocID="{B83E2DB6-B8FF-DD4B-9D7B-EF94C3D7C003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6EFC5A-EF3B-2441-85C7-1F0F2CC5554C}" type="pres">
      <dgm:prSet presAssocID="{3777EB26-BEFF-B04F-BC02-AC47794743B1}" presName="sibTrans" presStyleLbl="sibTrans2D1" presStyleIdx="6" presStyleCnt="11"/>
      <dgm:spPr/>
      <dgm:t>
        <a:bodyPr/>
        <a:lstStyle/>
        <a:p>
          <a:endParaRPr lang="en-US"/>
        </a:p>
      </dgm:t>
    </dgm:pt>
    <dgm:pt modelId="{57D0DA06-C836-714E-ACD8-FB8AA63D4B4B}" type="pres">
      <dgm:prSet presAssocID="{3777EB26-BEFF-B04F-BC02-AC47794743B1}" presName="connectorText" presStyleLbl="sibTrans2D1" presStyleIdx="6" presStyleCnt="11"/>
      <dgm:spPr/>
      <dgm:t>
        <a:bodyPr/>
        <a:lstStyle/>
        <a:p>
          <a:endParaRPr lang="en-US"/>
        </a:p>
      </dgm:t>
    </dgm:pt>
    <dgm:pt modelId="{02D960F6-6F4E-1D41-A50C-F70B2D645FA1}" type="pres">
      <dgm:prSet presAssocID="{698B204E-305D-374B-BB6A-12E61DF2B8C9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BE56E1-C553-2D40-B12E-12F17C33925D}" type="pres">
      <dgm:prSet presAssocID="{DA133705-F53D-9044-8E6D-3DF4A370AF49}" presName="sibTrans" presStyleLbl="sibTrans2D1" presStyleIdx="7" presStyleCnt="11"/>
      <dgm:spPr/>
      <dgm:t>
        <a:bodyPr/>
        <a:lstStyle/>
        <a:p>
          <a:endParaRPr lang="en-US"/>
        </a:p>
      </dgm:t>
    </dgm:pt>
    <dgm:pt modelId="{7A2CE20B-D2FC-414E-963C-0C5ABD0D2E54}" type="pres">
      <dgm:prSet presAssocID="{DA133705-F53D-9044-8E6D-3DF4A370AF49}" presName="connectorText" presStyleLbl="sibTrans2D1" presStyleIdx="7" presStyleCnt="11"/>
      <dgm:spPr/>
      <dgm:t>
        <a:bodyPr/>
        <a:lstStyle/>
        <a:p>
          <a:endParaRPr lang="en-US"/>
        </a:p>
      </dgm:t>
    </dgm:pt>
    <dgm:pt modelId="{102784ED-BDB3-104D-A211-96F21CDECE9D}" type="pres">
      <dgm:prSet presAssocID="{3420C805-360B-3441-9B15-3A0778981E1B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9F7798-F333-B34F-A7FF-27E15C40C03C}" type="pres">
      <dgm:prSet presAssocID="{3A4E92AB-8EE9-A54E-9046-DF5A6026393D}" presName="sibTrans" presStyleLbl="sibTrans2D1" presStyleIdx="8" presStyleCnt="11"/>
      <dgm:spPr/>
      <dgm:t>
        <a:bodyPr/>
        <a:lstStyle/>
        <a:p>
          <a:endParaRPr lang="en-US"/>
        </a:p>
      </dgm:t>
    </dgm:pt>
    <dgm:pt modelId="{05F036BC-7C27-9D46-A979-E8D3F84E431F}" type="pres">
      <dgm:prSet presAssocID="{3A4E92AB-8EE9-A54E-9046-DF5A6026393D}" presName="connectorText" presStyleLbl="sibTrans2D1" presStyleIdx="8" presStyleCnt="11"/>
      <dgm:spPr/>
      <dgm:t>
        <a:bodyPr/>
        <a:lstStyle/>
        <a:p>
          <a:endParaRPr lang="en-US"/>
        </a:p>
      </dgm:t>
    </dgm:pt>
    <dgm:pt modelId="{DFF79730-9F1A-604A-B53A-B4116031C760}" type="pres">
      <dgm:prSet presAssocID="{349F04BA-53C7-B84F-9440-60FCB917FBA9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9A9B5E-39E7-F54F-96B4-1B6E59C68BE5}" type="pres">
      <dgm:prSet presAssocID="{8AA02281-9679-F64D-ACC3-BCE298121FF5}" presName="sibTrans" presStyleLbl="sibTrans2D1" presStyleIdx="9" presStyleCnt="11"/>
      <dgm:spPr/>
      <dgm:t>
        <a:bodyPr/>
        <a:lstStyle/>
        <a:p>
          <a:endParaRPr lang="en-US"/>
        </a:p>
      </dgm:t>
    </dgm:pt>
    <dgm:pt modelId="{AE4CB59F-C2C3-494A-9880-5057265F573A}" type="pres">
      <dgm:prSet presAssocID="{8AA02281-9679-F64D-ACC3-BCE298121FF5}" presName="connectorText" presStyleLbl="sibTrans2D1" presStyleIdx="9" presStyleCnt="11"/>
      <dgm:spPr/>
      <dgm:t>
        <a:bodyPr/>
        <a:lstStyle/>
        <a:p>
          <a:endParaRPr lang="en-US"/>
        </a:p>
      </dgm:t>
    </dgm:pt>
    <dgm:pt modelId="{C42258F8-65C2-E745-AA0E-5030400616E4}" type="pres">
      <dgm:prSet presAssocID="{406D72E0-E336-C946-AE28-7AD94B99E9D0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575003-AEC8-CC4F-952E-5C3A361EEC51}" type="pres">
      <dgm:prSet presAssocID="{83903C54-5C3A-884E-AEE8-BE0A980EB736}" presName="sibTrans" presStyleLbl="sibTrans2D1" presStyleIdx="10" presStyleCnt="11"/>
      <dgm:spPr/>
      <dgm:t>
        <a:bodyPr/>
        <a:lstStyle/>
        <a:p>
          <a:endParaRPr lang="en-US"/>
        </a:p>
      </dgm:t>
    </dgm:pt>
    <dgm:pt modelId="{CF875BAB-6435-6845-B94A-A63CDA484B18}" type="pres">
      <dgm:prSet presAssocID="{83903C54-5C3A-884E-AEE8-BE0A980EB736}" presName="connectorText" presStyleLbl="sibTrans2D1" presStyleIdx="10" presStyleCnt="11"/>
      <dgm:spPr/>
      <dgm:t>
        <a:bodyPr/>
        <a:lstStyle/>
        <a:p>
          <a:endParaRPr lang="en-US"/>
        </a:p>
      </dgm:t>
    </dgm:pt>
    <dgm:pt modelId="{EF28F6D1-99D7-AF47-8830-C840DBB917B9}" type="pres">
      <dgm:prSet presAssocID="{60E11B91-7244-4F46-8DFE-2EA0440BA732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AE5F8C-1DF5-AA44-9FA0-E4B04F982DF2}" srcId="{8CD9F184-9BD3-6740-963F-C6A65FCCEA92}" destId="{B83E2DB6-B8FF-DD4B-9D7B-EF94C3D7C003}" srcOrd="6" destOrd="0" parTransId="{94060095-AAA8-C448-80BD-D8EF736207E7}" sibTransId="{3777EB26-BEFF-B04F-BC02-AC47794743B1}"/>
    <dgm:cxn modelId="{9967DA25-93DF-4ABA-9288-D34B3FCD91A1}" type="presOf" srcId="{3A4E92AB-8EE9-A54E-9046-DF5A6026393D}" destId="{F59F7798-F333-B34F-A7FF-27E15C40C03C}" srcOrd="0" destOrd="0" presId="urn:microsoft.com/office/officeart/2005/8/layout/process5"/>
    <dgm:cxn modelId="{B34DB24A-B84B-454D-A92A-BA6FD49A0560}" srcId="{8CD9F184-9BD3-6740-963F-C6A65FCCEA92}" destId="{46F8CE88-0E9D-444C-B0BE-3D83237ADBD1}" srcOrd="3" destOrd="0" parTransId="{0978D70D-B30C-C54F-99EF-1464645B9942}" sibTransId="{F153E7B5-4917-9641-A3E1-EC35D8735C27}"/>
    <dgm:cxn modelId="{E90FADF1-56EA-4837-80E2-E7E951D551B4}" srcId="{8CD9F184-9BD3-6740-963F-C6A65FCCEA92}" destId="{D471C431-CDE6-46F1-92F1-AECF0F708297}" srcOrd="0" destOrd="0" parTransId="{6B6720D0-397E-4DCD-83B3-A17A525945C5}" sibTransId="{C2FB713D-AEE2-495C-B604-B0B222CEC733}"/>
    <dgm:cxn modelId="{3CFC96DA-514F-4F0D-AD62-713A00E0D074}" type="presOf" srcId="{46F8CE88-0E9D-444C-B0BE-3D83237ADBD1}" destId="{03FFA7C0-5C76-0F4A-8479-6E1D3DC8AD64}" srcOrd="0" destOrd="0" presId="urn:microsoft.com/office/officeart/2005/8/layout/process5"/>
    <dgm:cxn modelId="{534D4785-AA3C-4C42-8F92-5816F062056F}" srcId="{8CD9F184-9BD3-6740-963F-C6A65FCCEA92}" destId="{25570D04-74DB-438E-905A-8553C13A2AC8}" srcOrd="4" destOrd="0" parTransId="{AA60D975-387D-465A-8404-C10108EA7C6F}" sibTransId="{E0D69E0D-8211-489F-B0F5-AC175A03924F}"/>
    <dgm:cxn modelId="{E2085F1B-1410-41D5-BB94-41491C03E2C8}" type="presOf" srcId="{E0D69E0D-8211-489F-B0F5-AC175A03924F}" destId="{E96F5E76-354C-4729-BA05-752BF6FF989A}" srcOrd="1" destOrd="0" presId="urn:microsoft.com/office/officeart/2005/8/layout/process5"/>
    <dgm:cxn modelId="{65623168-E6D4-4988-8E28-8A4BE31C9F60}" type="presOf" srcId="{3420C805-360B-3441-9B15-3A0778981E1B}" destId="{102784ED-BDB3-104D-A211-96F21CDECE9D}" srcOrd="0" destOrd="0" presId="urn:microsoft.com/office/officeart/2005/8/layout/process5"/>
    <dgm:cxn modelId="{FF4B1184-3D94-4E3B-B36E-3B4F7E746A1C}" type="presOf" srcId="{698B204E-305D-374B-BB6A-12E61DF2B8C9}" destId="{02D960F6-6F4E-1D41-A50C-F70B2D645FA1}" srcOrd="0" destOrd="0" presId="urn:microsoft.com/office/officeart/2005/8/layout/process5"/>
    <dgm:cxn modelId="{61A2697C-3AAF-41AF-9C08-3A3610D69A05}" type="presOf" srcId="{E0D69E0D-8211-489F-B0F5-AC175A03924F}" destId="{8F974EB7-B726-4310-B0CD-BC4FE7764F3E}" srcOrd="0" destOrd="0" presId="urn:microsoft.com/office/officeart/2005/8/layout/process5"/>
    <dgm:cxn modelId="{52B78303-6716-4EB0-86D9-7B2EFAC9A1D8}" type="presOf" srcId="{AD6019DF-7AB9-D74F-9CFC-11ABBEB13504}" destId="{1C501EC3-4A63-1D40-9AAC-CD1135D63185}" srcOrd="1" destOrd="0" presId="urn:microsoft.com/office/officeart/2005/8/layout/process5"/>
    <dgm:cxn modelId="{AD3272A8-D802-48F7-A37D-289B268BD843}" type="presOf" srcId="{F9E1B382-DAAC-AD4D-89FB-FD35BAAA23D8}" destId="{6297F6BE-8655-2048-B0B0-D716DBCADCA7}" srcOrd="0" destOrd="0" presId="urn:microsoft.com/office/officeart/2005/8/layout/process5"/>
    <dgm:cxn modelId="{40CAA9AC-B274-405C-B4ED-B0D07ECE14B1}" type="presOf" srcId="{DD1E0868-EEB0-5F46-A62B-45222634C7A2}" destId="{CE9DE4FA-2ECE-DB46-B3AC-8386BD972CAD}" srcOrd="1" destOrd="0" presId="urn:microsoft.com/office/officeart/2005/8/layout/process5"/>
    <dgm:cxn modelId="{14D42517-E54F-4F33-8362-CE2EDB95EBBF}" type="presOf" srcId="{3A4E92AB-8EE9-A54E-9046-DF5A6026393D}" destId="{05F036BC-7C27-9D46-A979-E8D3F84E431F}" srcOrd="1" destOrd="0" presId="urn:microsoft.com/office/officeart/2005/8/layout/process5"/>
    <dgm:cxn modelId="{40FD6B5E-D903-4271-9680-1886F0CE7015}" type="presOf" srcId="{349F04BA-53C7-B84F-9440-60FCB917FBA9}" destId="{DFF79730-9F1A-604A-B53A-B4116031C760}" srcOrd="0" destOrd="0" presId="urn:microsoft.com/office/officeart/2005/8/layout/process5"/>
    <dgm:cxn modelId="{0622F39C-07EE-45B8-BCB3-D266F32A65A5}" type="presOf" srcId="{F153E7B5-4917-9641-A3E1-EC35D8735C27}" destId="{9BD94474-1A66-0B4C-8090-25ADF7F6873C}" srcOrd="1" destOrd="0" presId="urn:microsoft.com/office/officeart/2005/8/layout/process5"/>
    <dgm:cxn modelId="{A57A5B50-6347-4531-BCF8-60523E61ED87}" type="presOf" srcId="{B83E2DB6-B8FF-DD4B-9D7B-EF94C3D7C003}" destId="{A8730119-A506-D947-A096-A7E05FB3491B}" srcOrd="0" destOrd="0" presId="urn:microsoft.com/office/officeart/2005/8/layout/process5"/>
    <dgm:cxn modelId="{CF1DE0C6-E4C3-1548-8DEB-EEE037D052C7}" srcId="{8CD9F184-9BD3-6740-963F-C6A65FCCEA92}" destId="{349F04BA-53C7-B84F-9440-60FCB917FBA9}" srcOrd="9" destOrd="0" parTransId="{147466CA-8C58-A54B-9CF5-F89DFAC86A96}" sibTransId="{8AA02281-9679-F64D-ACC3-BCE298121FF5}"/>
    <dgm:cxn modelId="{FF85D52A-EEC5-6249-9297-C18F23FFF335}" srcId="{8CD9F184-9BD3-6740-963F-C6A65FCCEA92}" destId="{577821F8-E058-544E-A44F-46DAA9D70610}" srcOrd="5" destOrd="0" parTransId="{2B1CC4C8-550A-DF48-A556-11543A1FF71E}" sibTransId="{AD6019DF-7AB9-D74F-9CFC-11ABBEB13504}"/>
    <dgm:cxn modelId="{CCDDAC8B-758E-462A-B9A4-76147F4DFDD2}" type="presOf" srcId="{60E11B91-7244-4F46-8DFE-2EA0440BA732}" destId="{EF28F6D1-99D7-AF47-8830-C840DBB917B9}" srcOrd="0" destOrd="0" presId="urn:microsoft.com/office/officeart/2005/8/layout/process5"/>
    <dgm:cxn modelId="{1FA27CF9-872E-4203-AA35-3FCCE7541E7F}" type="presOf" srcId="{8CD9F184-9BD3-6740-963F-C6A65FCCEA92}" destId="{19ABB6A4-29D0-514A-AC20-0B2894D9DA3E}" srcOrd="0" destOrd="0" presId="urn:microsoft.com/office/officeart/2005/8/layout/process5"/>
    <dgm:cxn modelId="{7E999BAF-063C-4F9D-A0D1-AACF1AE87B32}" type="presOf" srcId="{AD6019DF-7AB9-D74F-9CFC-11ABBEB13504}" destId="{520BDF50-84C6-8748-8B5B-1B3A6C3FE717}" srcOrd="0" destOrd="0" presId="urn:microsoft.com/office/officeart/2005/8/layout/process5"/>
    <dgm:cxn modelId="{19D2D01E-61D3-4AEC-AB0E-132C09DCBE3A}" type="presOf" srcId="{C2FB713D-AEE2-495C-B604-B0B222CEC733}" destId="{61FDD576-177E-415E-BD10-063F061634B3}" srcOrd="0" destOrd="0" presId="urn:microsoft.com/office/officeart/2005/8/layout/process5"/>
    <dgm:cxn modelId="{0F539D50-0DAA-4F90-8705-A3721F65D7DD}" type="presOf" srcId="{8AA02281-9679-F64D-ACC3-BCE298121FF5}" destId="{AE4CB59F-C2C3-494A-9880-5057265F573A}" srcOrd="1" destOrd="0" presId="urn:microsoft.com/office/officeart/2005/8/layout/process5"/>
    <dgm:cxn modelId="{E672A3AE-A89A-492A-B808-BFE6C38A0073}" type="presOf" srcId="{577821F8-E058-544E-A44F-46DAA9D70610}" destId="{16364B8E-A21F-B14C-A14C-897A8E760E60}" srcOrd="0" destOrd="0" presId="urn:microsoft.com/office/officeart/2005/8/layout/process5"/>
    <dgm:cxn modelId="{D6F7EB88-5192-F345-A0FF-ECAE6FDA2691}" srcId="{8CD9F184-9BD3-6740-963F-C6A65FCCEA92}" destId="{3420C805-360B-3441-9B15-3A0778981E1B}" srcOrd="8" destOrd="0" parTransId="{27DE1ABF-2DEA-8145-A8AD-0D5C4724FFB1}" sibTransId="{3A4E92AB-8EE9-A54E-9046-DF5A6026393D}"/>
    <dgm:cxn modelId="{3AC04CCD-13DC-4B1B-8C01-C4601D600482}" type="presOf" srcId="{DA133705-F53D-9044-8E6D-3DF4A370AF49}" destId="{3FBE56E1-C553-2D40-B12E-12F17C33925D}" srcOrd="0" destOrd="0" presId="urn:microsoft.com/office/officeart/2005/8/layout/process5"/>
    <dgm:cxn modelId="{63F33126-DE1D-4B33-847F-B62C75ACC42E}" type="presOf" srcId="{8AA02281-9679-F64D-ACC3-BCE298121FF5}" destId="{E09A9B5E-39E7-F54F-96B4-1B6E59C68BE5}" srcOrd="0" destOrd="0" presId="urn:microsoft.com/office/officeart/2005/8/layout/process5"/>
    <dgm:cxn modelId="{64ED9FE2-913E-4E79-9F19-B39C445691FA}" type="presOf" srcId="{F9E1B382-DAAC-AD4D-89FB-FD35BAAA23D8}" destId="{6F3CBEAF-6BA6-984F-8504-53CC9ED68F9A}" srcOrd="1" destOrd="0" presId="urn:microsoft.com/office/officeart/2005/8/layout/process5"/>
    <dgm:cxn modelId="{E182047D-8C93-4539-B12A-2931DFA9CD71}" type="presOf" srcId="{C2FB713D-AEE2-495C-B604-B0B222CEC733}" destId="{067B95E7-C58C-4CD2-A886-95D7A94A89C7}" srcOrd="1" destOrd="0" presId="urn:microsoft.com/office/officeart/2005/8/layout/process5"/>
    <dgm:cxn modelId="{33B047F7-D5AD-44C0-8AC2-1F60D2630D45}" type="presOf" srcId="{25570D04-74DB-438E-905A-8553C13A2AC8}" destId="{B87A62E8-1217-42C4-8C71-516BA942A008}" srcOrd="0" destOrd="0" presId="urn:microsoft.com/office/officeart/2005/8/layout/process5"/>
    <dgm:cxn modelId="{7B3D85EF-19F7-4574-AE8F-79F99642495B}" type="presOf" srcId="{DA133705-F53D-9044-8E6D-3DF4A370AF49}" destId="{7A2CE20B-D2FC-414E-963C-0C5ABD0D2E54}" srcOrd="1" destOrd="0" presId="urn:microsoft.com/office/officeart/2005/8/layout/process5"/>
    <dgm:cxn modelId="{72ECC638-244A-4361-A2EE-0C6E1694052E}" type="presOf" srcId="{3777EB26-BEFF-B04F-BC02-AC47794743B1}" destId="{57D0DA06-C836-714E-ACD8-FB8AA63D4B4B}" srcOrd="1" destOrd="0" presId="urn:microsoft.com/office/officeart/2005/8/layout/process5"/>
    <dgm:cxn modelId="{DBCD21C6-796B-CE44-AB00-E6C457D07C6E}" srcId="{8CD9F184-9BD3-6740-963F-C6A65FCCEA92}" destId="{406D72E0-E336-C946-AE28-7AD94B99E9D0}" srcOrd="10" destOrd="0" parTransId="{21A5D798-17A7-D34D-A6A6-907F64E7F752}" sibTransId="{83903C54-5C3A-884E-AEE8-BE0A980EB736}"/>
    <dgm:cxn modelId="{9815371D-D2AC-4788-9F64-9B3951ACE641}" type="presOf" srcId="{DD1E0868-EEB0-5F46-A62B-45222634C7A2}" destId="{E57E8280-EBAB-9642-BFCB-6D0387D7F322}" srcOrd="0" destOrd="0" presId="urn:microsoft.com/office/officeart/2005/8/layout/process5"/>
    <dgm:cxn modelId="{963066BA-9430-4617-B4DC-8404C645BFCF}" type="presOf" srcId="{3777EB26-BEFF-B04F-BC02-AC47794743B1}" destId="{846EFC5A-EF3B-2441-85C7-1F0F2CC5554C}" srcOrd="0" destOrd="0" presId="urn:microsoft.com/office/officeart/2005/8/layout/process5"/>
    <dgm:cxn modelId="{C1D83F45-303A-48FD-A3D6-C3F04091BC32}" type="presOf" srcId="{D471C431-CDE6-46F1-92F1-AECF0F708297}" destId="{6B6AE489-AB09-4765-84A7-DEA2F8E2B33F}" srcOrd="0" destOrd="0" presId="urn:microsoft.com/office/officeart/2005/8/layout/process5"/>
    <dgm:cxn modelId="{055E5874-C3E4-411E-9208-239E90D08778}" type="presOf" srcId="{83903C54-5C3A-884E-AEE8-BE0A980EB736}" destId="{CF875BAB-6435-6845-B94A-A63CDA484B18}" srcOrd="1" destOrd="0" presId="urn:microsoft.com/office/officeart/2005/8/layout/process5"/>
    <dgm:cxn modelId="{7BD813E0-AFD1-D147-95E3-0D641DE900AA}" srcId="{8CD9F184-9BD3-6740-963F-C6A65FCCEA92}" destId="{9FB9090F-819B-1845-9B46-2B260346D02C}" srcOrd="1" destOrd="0" parTransId="{2FC20DCD-D0EF-654F-AEA2-80793623D4BE}" sibTransId="{F9E1B382-DAAC-AD4D-89FB-FD35BAAA23D8}"/>
    <dgm:cxn modelId="{B2FB8050-A3BA-014D-BB7E-708FFB05E51E}" srcId="{8CD9F184-9BD3-6740-963F-C6A65FCCEA92}" destId="{48ABCCA8-D2F0-FC44-9271-9A3FA27F0D1E}" srcOrd="2" destOrd="0" parTransId="{26D1B652-3BFF-484B-95D8-827BA5711DA4}" sibTransId="{DD1E0868-EEB0-5F46-A62B-45222634C7A2}"/>
    <dgm:cxn modelId="{C83A351A-864A-49A1-9457-692A52E9FC00}" type="presOf" srcId="{48ABCCA8-D2F0-FC44-9271-9A3FA27F0D1E}" destId="{71233FFA-7B09-1C49-9243-641AD9269283}" srcOrd="0" destOrd="0" presId="urn:microsoft.com/office/officeart/2005/8/layout/process5"/>
    <dgm:cxn modelId="{396551AA-F156-464C-A093-3A724DC66AB4}" type="presOf" srcId="{83903C54-5C3A-884E-AEE8-BE0A980EB736}" destId="{19575003-AEC8-CC4F-952E-5C3A361EEC51}" srcOrd="0" destOrd="0" presId="urn:microsoft.com/office/officeart/2005/8/layout/process5"/>
    <dgm:cxn modelId="{0B7644C2-14CF-2748-B258-783C61B17B1B}" srcId="{8CD9F184-9BD3-6740-963F-C6A65FCCEA92}" destId="{60E11B91-7244-4F46-8DFE-2EA0440BA732}" srcOrd="11" destOrd="0" parTransId="{3DF65E13-1EFA-4447-968B-58FB5242D8D3}" sibTransId="{F81AFB95-EB95-CA4F-A81B-C445AD3711F7}"/>
    <dgm:cxn modelId="{050D6EA8-5740-4E04-A878-CC25D9EABEC2}" type="presOf" srcId="{9FB9090F-819B-1845-9B46-2B260346D02C}" destId="{07C78B8D-828D-D346-8576-49230DCB50EF}" srcOrd="0" destOrd="0" presId="urn:microsoft.com/office/officeart/2005/8/layout/process5"/>
    <dgm:cxn modelId="{4D1DDDED-6FAD-413F-91AD-42F176114CAD}" type="presOf" srcId="{F153E7B5-4917-9641-A3E1-EC35D8735C27}" destId="{DBFFD898-4640-0041-BF17-668D64FF7000}" srcOrd="0" destOrd="0" presId="urn:microsoft.com/office/officeart/2005/8/layout/process5"/>
    <dgm:cxn modelId="{FD483FA8-CC82-4402-A1AD-3A009240DE47}" type="presOf" srcId="{406D72E0-E336-C946-AE28-7AD94B99E9D0}" destId="{C42258F8-65C2-E745-AA0E-5030400616E4}" srcOrd="0" destOrd="0" presId="urn:microsoft.com/office/officeart/2005/8/layout/process5"/>
    <dgm:cxn modelId="{1AB70009-BCF7-DD4B-B096-004249C23FF6}" srcId="{8CD9F184-9BD3-6740-963F-C6A65FCCEA92}" destId="{698B204E-305D-374B-BB6A-12E61DF2B8C9}" srcOrd="7" destOrd="0" parTransId="{32445901-369D-EB45-899B-00801F0839C3}" sibTransId="{DA133705-F53D-9044-8E6D-3DF4A370AF49}"/>
    <dgm:cxn modelId="{E9C518AB-C539-492D-870D-175BE4AE136A}" type="presParOf" srcId="{19ABB6A4-29D0-514A-AC20-0B2894D9DA3E}" destId="{6B6AE489-AB09-4765-84A7-DEA2F8E2B33F}" srcOrd="0" destOrd="0" presId="urn:microsoft.com/office/officeart/2005/8/layout/process5"/>
    <dgm:cxn modelId="{7044941D-CC8A-458F-A13D-F47C157B981E}" type="presParOf" srcId="{19ABB6A4-29D0-514A-AC20-0B2894D9DA3E}" destId="{61FDD576-177E-415E-BD10-063F061634B3}" srcOrd="1" destOrd="0" presId="urn:microsoft.com/office/officeart/2005/8/layout/process5"/>
    <dgm:cxn modelId="{2CC4BEBE-A172-45E9-94FB-46CD950E9F4E}" type="presParOf" srcId="{61FDD576-177E-415E-BD10-063F061634B3}" destId="{067B95E7-C58C-4CD2-A886-95D7A94A89C7}" srcOrd="0" destOrd="0" presId="urn:microsoft.com/office/officeart/2005/8/layout/process5"/>
    <dgm:cxn modelId="{72560CDC-5B4C-460D-BF94-B535450DBBC5}" type="presParOf" srcId="{19ABB6A4-29D0-514A-AC20-0B2894D9DA3E}" destId="{07C78B8D-828D-D346-8576-49230DCB50EF}" srcOrd="2" destOrd="0" presId="urn:microsoft.com/office/officeart/2005/8/layout/process5"/>
    <dgm:cxn modelId="{A26333B0-AF82-4DF1-9CA6-D21672E8FA4A}" type="presParOf" srcId="{19ABB6A4-29D0-514A-AC20-0B2894D9DA3E}" destId="{6297F6BE-8655-2048-B0B0-D716DBCADCA7}" srcOrd="3" destOrd="0" presId="urn:microsoft.com/office/officeart/2005/8/layout/process5"/>
    <dgm:cxn modelId="{899CD1B5-71CC-4691-9FAD-EAB1B80F3CC6}" type="presParOf" srcId="{6297F6BE-8655-2048-B0B0-D716DBCADCA7}" destId="{6F3CBEAF-6BA6-984F-8504-53CC9ED68F9A}" srcOrd="0" destOrd="0" presId="urn:microsoft.com/office/officeart/2005/8/layout/process5"/>
    <dgm:cxn modelId="{ED162CC5-2911-4153-BF64-A801DAC52F5C}" type="presParOf" srcId="{19ABB6A4-29D0-514A-AC20-0B2894D9DA3E}" destId="{71233FFA-7B09-1C49-9243-641AD9269283}" srcOrd="4" destOrd="0" presId="urn:microsoft.com/office/officeart/2005/8/layout/process5"/>
    <dgm:cxn modelId="{C9F618DE-C43B-404E-9D32-BE3D43D884CE}" type="presParOf" srcId="{19ABB6A4-29D0-514A-AC20-0B2894D9DA3E}" destId="{E57E8280-EBAB-9642-BFCB-6D0387D7F322}" srcOrd="5" destOrd="0" presId="urn:microsoft.com/office/officeart/2005/8/layout/process5"/>
    <dgm:cxn modelId="{0110F345-8F50-4766-B0B1-5DF47BDD64B5}" type="presParOf" srcId="{E57E8280-EBAB-9642-BFCB-6D0387D7F322}" destId="{CE9DE4FA-2ECE-DB46-B3AC-8386BD972CAD}" srcOrd="0" destOrd="0" presId="urn:microsoft.com/office/officeart/2005/8/layout/process5"/>
    <dgm:cxn modelId="{C4D9736B-4688-49A1-9088-52323FBAF197}" type="presParOf" srcId="{19ABB6A4-29D0-514A-AC20-0B2894D9DA3E}" destId="{03FFA7C0-5C76-0F4A-8479-6E1D3DC8AD64}" srcOrd="6" destOrd="0" presId="urn:microsoft.com/office/officeart/2005/8/layout/process5"/>
    <dgm:cxn modelId="{9EC88124-BFDE-4B7A-9596-B1531B93D7B7}" type="presParOf" srcId="{19ABB6A4-29D0-514A-AC20-0B2894D9DA3E}" destId="{DBFFD898-4640-0041-BF17-668D64FF7000}" srcOrd="7" destOrd="0" presId="urn:microsoft.com/office/officeart/2005/8/layout/process5"/>
    <dgm:cxn modelId="{28C75633-1951-4096-A495-A5A4C6C25367}" type="presParOf" srcId="{DBFFD898-4640-0041-BF17-668D64FF7000}" destId="{9BD94474-1A66-0B4C-8090-25ADF7F6873C}" srcOrd="0" destOrd="0" presId="urn:microsoft.com/office/officeart/2005/8/layout/process5"/>
    <dgm:cxn modelId="{C2E29940-3DC0-4DC6-A2D5-6E949E7892C0}" type="presParOf" srcId="{19ABB6A4-29D0-514A-AC20-0B2894D9DA3E}" destId="{B87A62E8-1217-42C4-8C71-516BA942A008}" srcOrd="8" destOrd="0" presId="urn:microsoft.com/office/officeart/2005/8/layout/process5"/>
    <dgm:cxn modelId="{73BE10A8-8111-4B58-B7CA-CCB18C5E038F}" type="presParOf" srcId="{19ABB6A4-29D0-514A-AC20-0B2894D9DA3E}" destId="{8F974EB7-B726-4310-B0CD-BC4FE7764F3E}" srcOrd="9" destOrd="0" presId="urn:microsoft.com/office/officeart/2005/8/layout/process5"/>
    <dgm:cxn modelId="{8FCAB0A2-5B82-4C1C-A712-F4AB4441BB75}" type="presParOf" srcId="{8F974EB7-B726-4310-B0CD-BC4FE7764F3E}" destId="{E96F5E76-354C-4729-BA05-752BF6FF989A}" srcOrd="0" destOrd="0" presId="urn:microsoft.com/office/officeart/2005/8/layout/process5"/>
    <dgm:cxn modelId="{ACA9EAA5-7C6E-491A-A88C-50403E366AAC}" type="presParOf" srcId="{19ABB6A4-29D0-514A-AC20-0B2894D9DA3E}" destId="{16364B8E-A21F-B14C-A14C-897A8E760E60}" srcOrd="10" destOrd="0" presId="urn:microsoft.com/office/officeart/2005/8/layout/process5"/>
    <dgm:cxn modelId="{29DE9AD0-53FD-44D7-8C0B-E27C702D2155}" type="presParOf" srcId="{19ABB6A4-29D0-514A-AC20-0B2894D9DA3E}" destId="{520BDF50-84C6-8748-8B5B-1B3A6C3FE717}" srcOrd="11" destOrd="0" presId="urn:microsoft.com/office/officeart/2005/8/layout/process5"/>
    <dgm:cxn modelId="{CB09E93D-4697-4623-9E79-A2E4E2CA9610}" type="presParOf" srcId="{520BDF50-84C6-8748-8B5B-1B3A6C3FE717}" destId="{1C501EC3-4A63-1D40-9AAC-CD1135D63185}" srcOrd="0" destOrd="0" presId="urn:microsoft.com/office/officeart/2005/8/layout/process5"/>
    <dgm:cxn modelId="{B1E5E1AB-EB77-43AE-A34F-616A4895B53D}" type="presParOf" srcId="{19ABB6A4-29D0-514A-AC20-0B2894D9DA3E}" destId="{A8730119-A506-D947-A096-A7E05FB3491B}" srcOrd="12" destOrd="0" presId="urn:microsoft.com/office/officeart/2005/8/layout/process5"/>
    <dgm:cxn modelId="{9B6DC133-FC52-46DD-BF98-853706115587}" type="presParOf" srcId="{19ABB6A4-29D0-514A-AC20-0B2894D9DA3E}" destId="{846EFC5A-EF3B-2441-85C7-1F0F2CC5554C}" srcOrd="13" destOrd="0" presId="urn:microsoft.com/office/officeart/2005/8/layout/process5"/>
    <dgm:cxn modelId="{DAE5F114-E886-4282-92EB-5B2EA2243C00}" type="presParOf" srcId="{846EFC5A-EF3B-2441-85C7-1F0F2CC5554C}" destId="{57D0DA06-C836-714E-ACD8-FB8AA63D4B4B}" srcOrd="0" destOrd="0" presId="urn:microsoft.com/office/officeart/2005/8/layout/process5"/>
    <dgm:cxn modelId="{BBD1722A-63DB-43F6-A363-2FB3C158F88A}" type="presParOf" srcId="{19ABB6A4-29D0-514A-AC20-0B2894D9DA3E}" destId="{02D960F6-6F4E-1D41-A50C-F70B2D645FA1}" srcOrd="14" destOrd="0" presId="urn:microsoft.com/office/officeart/2005/8/layout/process5"/>
    <dgm:cxn modelId="{C82ECB3A-AA9D-403C-9FF7-7732A50E4282}" type="presParOf" srcId="{19ABB6A4-29D0-514A-AC20-0B2894D9DA3E}" destId="{3FBE56E1-C553-2D40-B12E-12F17C33925D}" srcOrd="15" destOrd="0" presId="urn:microsoft.com/office/officeart/2005/8/layout/process5"/>
    <dgm:cxn modelId="{9252D5D3-170B-4BB3-8F41-830B9C2D695B}" type="presParOf" srcId="{3FBE56E1-C553-2D40-B12E-12F17C33925D}" destId="{7A2CE20B-D2FC-414E-963C-0C5ABD0D2E54}" srcOrd="0" destOrd="0" presId="urn:microsoft.com/office/officeart/2005/8/layout/process5"/>
    <dgm:cxn modelId="{4D3C5280-889F-4C38-BE2B-7B57CD1D06F6}" type="presParOf" srcId="{19ABB6A4-29D0-514A-AC20-0B2894D9DA3E}" destId="{102784ED-BDB3-104D-A211-96F21CDECE9D}" srcOrd="16" destOrd="0" presId="urn:microsoft.com/office/officeart/2005/8/layout/process5"/>
    <dgm:cxn modelId="{5A4BC439-44FC-43D6-AAE3-87DC9B48ACB2}" type="presParOf" srcId="{19ABB6A4-29D0-514A-AC20-0B2894D9DA3E}" destId="{F59F7798-F333-B34F-A7FF-27E15C40C03C}" srcOrd="17" destOrd="0" presId="urn:microsoft.com/office/officeart/2005/8/layout/process5"/>
    <dgm:cxn modelId="{E6EED54E-1DDD-4FD8-8603-19E85E40DDBD}" type="presParOf" srcId="{F59F7798-F333-B34F-A7FF-27E15C40C03C}" destId="{05F036BC-7C27-9D46-A979-E8D3F84E431F}" srcOrd="0" destOrd="0" presId="urn:microsoft.com/office/officeart/2005/8/layout/process5"/>
    <dgm:cxn modelId="{89860056-E0E5-4B9F-A25D-85BE8E528496}" type="presParOf" srcId="{19ABB6A4-29D0-514A-AC20-0B2894D9DA3E}" destId="{DFF79730-9F1A-604A-B53A-B4116031C760}" srcOrd="18" destOrd="0" presId="urn:microsoft.com/office/officeart/2005/8/layout/process5"/>
    <dgm:cxn modelId="{F95CEE89-1119-4D6F-8CEA-2C579DB36C2F}" type="presParOf" srcId="{19ABB6A4-29D0-514A-AC20-0B2894D9DA3E}" destId="{E09A9B5E-39E7-F54F-96B4-1B6E59C68BE5}" srcOrd="19" destOrd="0" presId="urn:microsoft.com/office/officeart/2005/8/layout/process5"/>
    <dgm:cxn modelId="{4F1D3FB0-2A27-430E-AEE1-DF4A3913387E}" type="presParOf" srcId="{E09A9B5E-39E7-F54F-96B4-1B6E59C68BE5}" destId="{AE4CB59F-C2C3-494A-9880-5057265F573A}" srcOrd="0" destOrd="0" presId="urn:microsoft.com/office/officeart/2005/8/layout/process5"/>
    <dgm:cxn modelId="{AD069DA5-E6BC-4B43-8AEB-1AD9907A3E6D}" type="presParOf" srcId="{19ABB6A4-29D0-514A-AC20-0B2894D9DA3E}" destId="{C42258F8-65C2-E745-AA0E-5030400616E4}" srcOrd="20" destOrd="0" presId="urn:microsoft.com/office/officeart/2005/8/layout/process5"/>
    <dgm:cxn modelId="{F1917D38-1F1C-435E-A471-14B5ABC5D249}" type="presParOf" srcId="{19ABB6A4-29D0-514A-AC20-0B2894D9DA3E}" destId="{19575003-AEC8-CC4F-952E-5C3A361EEC51}" srcOrd="21" destOrd="0" presId="urn:microsoft.com/office/officeart/2005/8/layout/process5"/>
    <dgm:cxn modelId="{4AB4812B-A7A2-40F5-BB05-DBD1D30581A0}" type="presParOf" srcId="{19575003-AEC8-CC4F-952E-5C3A361EEC51}" destId="{CF875BAB-6435-6845-B94A-A63CDA484B18}" srcOrd="0" destOrd="0" presId="urn:microsoft.com/office/officeart/2005/8/layout/process5"/>
    <dgm:cxn modelId="{FAA666FD-0047-4F32-B8E2-810937663FFE}" type="presParOf" srcId="{19ABB6A4-29D0-514A-AC20-0B2894D9DA3E}" destId="{EF28F6D1-99D7-AF47-8830-C840DBB917B9}" srcOrd="2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6E75B2-9277-4235-A971-7128B632FA7D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04AE0325-2160-4761-82C5-125EADA4E9C7}">
      <dgm:prSet phldrT="[Text]" custT="1"/>
      <dgm:spPr>
        <a:gradFill rotWithShape="0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scene3d>
          <a:camera prst="orthographicFront"/>
          <a:lightRig rig="threePt" dir="t"/>
        </a:scene3d>
        <a:sp3d>
          <a:bevelT w="381000"/>
          <a:bevelB w="381000"/>
        </a:sp3d>
      </dgm:spPr>
      <dgm:t>
        <a:bodyPr/>
        <a:lstStyle/>
        <a:p>
          <a:r>
            <a:rPr lang="en-IN" sz="3200" dirty="0" smtClean="0">
              <a:solidFill>
                <a:schemeClr val="bg2">
                  <a:lumMod val="25000"/>
                </a:schemeClr>
              </a:solidFill>
            </a:rPr>
            <a:t>Registration</a:t>
          </a:r>
          <a:endParaRPr lang="en-IN" sz="3200" dirty="0">
            <a:solidFill>
              <a:schemeClr val="bg2">
                <a:lumMod val="25000"/>
              </a:schemeClr>
            </a:solidFill>
          </a:endParaRPr>
        </a:p>
      </dgm:t>
    </dgm:pt>
    <dgm:pt modelId="{434AFABF-87C9-4F11-9A26-24BB0F566BE2}" type="parTrans" cxnId="{DE579CF4-14D2-49C5-80B0-72C33469443B}">
      <dgm:prSet/>
      <dgm:spPr/>
      <dgm:t>
        <a:bodyPr/>
        <a:lstStyle/>
        <a:p>
          <a:endParaRPr lang="en-IN"/>
        </a:p>
      </dgm:t>
    </dgm:pt>
    <dgm:pt modelId="{12396924-6B3D-422B-95D9-D60DAAFF2186}" type="sibTrans" cxnId="{DE579CF4-14D2-49C5-80B0-72C33469443B}">
      <dgm:prSet/>
      <dgm:spPr/>
      <dgm:t>
        <a:bodyPr/>
        <a:lstStyle/>
        <a:p>
          <a:pPr algn="ctr"/>
          <a:r>
            <a:rPr lang="en-IN" dirty="0" smtClean="0"/>
            <a:t>Basic documents like PAN, VAT etc.</a:t>
          </a:r>
          <a:endParaRPr lang="en-IN" dirty="0"/>
        </a:p>
      </dgm:t>
    </dgm:pt>
    <dgm:pt modelId="{F2C9882E-FFCE-49EB-B8C5-DE341652DA5E}">
      <dgm:prSet phldrT="[Text]" custT="1"/>
      <dgm:sp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scene3d>
          <a:camera prst="orthographicFront"/>
          <a:lightRig rig="threePt" dir="t"/>
        </a:scene3d>
        <a:sp3d>
          <a:bevelT w="381000"/>
          <a:bevelB w="381000"/>
        </a:sp3d>
      </dgm:spPr>
      <dgm:t>
        <a:bodyPr/>
        <a:lstStyle/>
        <a:p>
          <a:r>
            <a:rPr lang="en-IN" sz="3200" dirty="0" smtClean="0">
              <a:solidFill>
                <a:schemeClr val="tx1"/>
              </a:solidFill>
            </a:rPr>
            <a:t>Request for Proposal (RFP)</a:t>
          </a:r>
          <a:endParaRPr lang="en-IN" sz="3200" dirty="0">
            <a:solidFill>
              <a:schemeClr val="tx1"/>
            </a:solidFill>
          </a:endParaRPr>
        </a:p>
      </dgm:t>
    </dgm:pt>
    <dgm:pt modelId="{9A09BA8B-6487-43DB-8972-FD0D4B95851E}" type="parTrans" cxnId="{043B57FA-4F3A-4644-8495-3D25445D2682}">
      <dgm:prSet/>
      <dgm:spPr/>
      <dgm:t>
        <a:bodyPr/>
        <a:lstStyle/>
        <a:p>
          <a:endParaRPr lang="en-IN"/>
        </a:p>
      </dgm:t>
    </dgm:pt>
    <dgm:pt modelId="{D790235D-525D-4AFE-9404-CB5F415B6974}" type="sibTrans" cxnId="{043B57FA-4F3A-4644-8495-3D25445D2682}">
      <dgm:prSet/>
      <dgm:spPr/>
      <dgm:t>
        <a:bodyPr/>
        <a:lstStyle/>
        <a:p>
          <a:pPr algn="ctr"/>
          <a:r>
            <a:rPr lang="en-IN" dirty="0" smtClean="0"/>
            <a:t>System calculates </a:t>
          </a:r>
          <a:r>
            <a:rPr lang="en-IN" dirty="0"/>
            <a:t>Normative Coal Requirement</a:t>
          </a:r>
        </a:p>
      </dgm:t>
    </dgm:pt>
    <dgm:pt modelId="{2714A37B-638D-4326-B57F-40D9766B8AFE}">
      <dgm:prSet phldrT="[Text]" custT="1"/>
      <dgm:sp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scene3d>
          <a:camera prst="orthographicFront"/>
          <a:lightRig rig="threePt" dir="t"/>
        </a:scene3d>
        <a:sp3d>
          <a:bevelT w="381000"/>
          <a:bevelB w="381000"/>
        </a:sp3d>
      </dgm:spPr>
      <dgm:t>
        <a:bodyPr/>
        <a:lstStyle/>
        <a:p>
          <a:r>
            <a:rPr lang="en-IN" sz="2800" dirty="0">
              <a:solidFill>
                <a:schemeClr val="tx1"/>
              </a:solidFill>
            </a:rPr>
            <a:t>Non-Discriminatory Ascending Clock Auction Process</a:t>
          </a:r>
        </a:p>
      </dgm:t>
    </dgm:pt>
    <dgm:pt modelId="{FC2D2CA7-4CE7-4822-A118-E8AEA09A92CD}" type="parTrans" cxnId="{328D38BA-D294-48C7-B3F5-0DB4970EF0DB}">
      <dgm:prSet/>
      <dgm:spPr/>
      <dgm:t>
        <a:bodyPr/>
        <a:lstStyle/>
        <a:p>
          <a:endParaRPr lang="en-IN"/>
        </a:p>
      </dgm:t>
    </dgm:pt>
    <dgm:pt modelId="{A2B62C95-FB66-4AE8-A2F9-BEED552278E7}" type="sibTrans" cxnId="{328D38BA-D294-48C7-B3F5-0DB4970EF0DB}">
      <dgm:prSet custT="1"/>
      <dgm:spPr/>
      <dgm:t>
        <a:bodyPr/>
        <a:lstStyle/>
        <a:p>
          <a:pPr algn="ctr"/>
          <a:r>
            <a:rPr lang="en-IN" sz="1800" dirty="0"/>
            <a:t>Increase in Premium till Demand Supply equilibrium is established</a:t>
          </a:r>
        </a:p>
      </dgm:t>
    </dgm:pt>
    <dgm:pt modelId="{32725541-085B-477E-B908-E33750DE49C1}" type="pres">
      <dgm:prSet presAssocID="{926E75B2-9277-4235-A971-7128B632FA7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1A55C4A-5E44-4909-8522-92E304060555}" type="pres">
      <dgm:prSet presAssocID="{04AE0325-2160-4761-82C5-125EADA4E9C7}" presName="hierRoot1" presStyleCnt="0">
        <dgm:presLayoutVars>
          <dgm:hierBranch val="init"/>
        </dgm:presLayoutVars>
      </dgm:prSet>
      <dgm:spPr/>
    </dgm:pt>
    <dgm:pt modelId="{878142BF-3F0C-4479-88D8-2038B2504B77}" type="pres">
      <dgm:prSet presAssocID="{04AE0325-2160-4761-82C5-125EADA4E9C7}" presName="rootComposite1" presStyleCnt="0"/>
      <dgm:spPr/>
    </dgm:pt>
    <dgm:pt modelId="{6B0A11BB-5D9C-45BA-BD62-7D953ACB515C}" type="pres">
      <dgm:prSet presAssocID="{04AE0325-2160-4761-82C5-125EADA4E9C7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918B6402-BB9F-43DB-8DB0-3EA7B7206C79}" type="pres">
      <dgm:prSet presAssocID="{04AE0325-2160-4761-82C5-125EADA4E9C7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E1BFF82-7849-4DDA-976F-32BDB3C4AC6D}" type="pres">
      <dgm:prSet presAssocID="{04AE0325-2160-4761-82C5-125EADA4E9C7}" presName="rootConnector1" presStyleLbl="node1" presStyleIdx="0" presStyleCnt="2"/>
      <dgm:spPr/>
      <dgm:t>
        <a:bodyPr/>
        <a:lstStyle/>
        <a:p>
          <a:endParaRPr lang="en-US"/>
        </a:p>
      </dgm:t>
    </dgm:pt>
    <dgm:pt modelId="{4D55D8CE-DA0E-45E2-BF68-1381E2C7B6C8}" type="pres">
      <dgm:prSet presAssocID="{04AE0325-2160-4761-82C5-125EADA4E9C7}" presName="hierChild2" presStyleCnt="0"/>
      <dgm:spPr/>
    </dgm:pt>
    <dgm:pt modelId="{41E6992A-361D-466E-AF4F-426B05C26DC2}" type="pres">
      <dgm:prSet presAssocID="{9A09BA8B-6487-43DB-8972-FD0D4B95851E}" presName="Name37" presStyleLbl="parChTrans1D2" presStyleIdx="0" presStyleCnt="2"/>
      <dgm:spPr/>
      <dgm:t>
        <a:bodyPr/>
        <a:lstStyle/>
        <a:p>
          <a:endParaRPr lang="en-US"/>
        </a:p>
      </dgm:t>
    </dgm:pt>
    <dgm:pt modelId="{050644C9-01A1-4E05-A1C7-568425A0B51B}" type="pres">
      <dgm:prSet presAssocID="{F2C9882E-FFCE-49EB-B8C5-DE341652DA5E}" presName="hierRoot2" presStyleCnt="0">
        <dgm:presLayoutVars>
          <dgm:hierBranch val="init"/>
        </dgm:presLayoutVars>
      </dgm:prSet>
      <dgm:spPr/>
    </dgm:pt>
    <dgm:pt modelId="{89AAA6D3-CBFE-4C17-BA90-7A461266CA77}" type="pres">
      <dgm:prSet presAssocID="{F2C9882E-FFCE-49EB-B8C5-DE341652DA5E}" presName="rootComposite" presStyleCnt="0"/>
      <dgm:spPr/>
    </dgm:pt>
    <dgm:pt modelId="{1B9DF145-F77E-4933-986F-9A5647E6A395}" type="pres">
      <dgm:prSet presAssocID="{F2C9882E-FFCE-49EB-B8C5-DE341652DA5E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343ECC06-5136-494D-A926-AEF9E8431A32}" type="pres">
      <dgm:prSet presAssocID="{F2C9882E-FFCE-49EB-B8C5-DE341652DA5E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CEE2FAA-844C-49CE-B860-964039AF8976}" type="pres">
      <dgm:prSet presAssocID="{F2C9882E-FFCE-49EB-B8C5-DE341652DA5E}" presName="rootConnector" presStyleLbl="node2" presStyleIdx="0" presStyleCnt="0"/>
      <dgm:spPr/>
      <dgm:t>
        <a:bodyPr/>
        <a:lstStyle/>
        <a:p>
          <a:endParaRPr lang="en-US"/>
        </a:p>
      </dgm:t>
    </dgm:pt>
    <dgm:pt modelId="{0A2A7EE9-7D0B-4F3B-92B4-F8D59B8C4CF5}" type="pres">
      <dgm:prSet presAssocID="{F2C9882E-FFCE-49EB-B8C5-DE341652DA5E}" presName="hierChild4" presStyleCnt="0"/>
      <dgm:spPr/>
    </dgm:pt>
    <dgm:pt modelId="{F2B51A52-D2CA-44B3-A2F3-3B279120661D}" type="pres">
      <dgm:prSet presAssocID="{F2C9882E-FFCE-49EB-B8C5-DE341652DA5E}" presName="hierChild5" presStyleCnt="0"/>
      <dgm:spPr/>
    </dgm:pt>
    <dgm:pt modelId="{9423AD23-D4C3-40DB-B6B5-B5EDDAE77430}" type="pres">
      <dgm:prSet presAssocID="{FC2D2CA7-4CE7-4822-A118-E8AEA09A92CD}" presName="Name37" presStyleLbl="parChTrans1D2" presStyleIdx="1" presStyleCnt="2"/>
      <dgm:spPr/>
      <dgm:t>
        <a:bodyPr/>
        <a:lstStyle/>
        <a:p>
          <a:endParaRPr lang="en-US"/>
        </a:p>
      </dgm:t>
    </dgm:pt>
    <dgm:pt modelId="{4E027AFE-F48D-4424-9A29-86577055B60C}" type="pres">
      <dgm:prSet presAssocID="{2714A37B-638D-4326-B57F-40D9766B8AFE}" presName="hierRoot2" presStyleCnt="0">
        <dgm:presLayoutVars>
          <dgm:hierBranch val="init"/>
        </dgm:presLayoutVars>
      </dgm:prSet>
      <dgm:spPr/>
    </dgm:pt>
    <dgm:pt modelId="{207BDD55-8FC9-4487-8A55-DDF8DF5381E5}" type="pres">
      <dgm:prSet presAssocID="{2714A37B-638D-4326-B57F-40D9766B8AFE}" presName="rootComposite" presStyleCnt="0"/>
      <dgm:spPr/>
    </dgm:pt>
    <dgm:pt modelId="{B47C6817-F710-4B0F-B2BA-7505A0098D8B}" type="pres">
      <dgm:prSet presAssocID="{2714A37B-638D-4326-B57F-40D9766B8AFE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E4E2279B-A109-4092-9B1F-CACB701CC04A}" type="pres">
      <dgm:prSet presAssocID="{2714A37B-638D-4326-B57F-40D9766B8AFE}" presName="titleText2" presStyleLbl="fgAcc1" presStyleIdx="1" presStyleCnt="2" custScaleX="11100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EDEE35E-DC69-4ACC-AA10-287AF169CB11}" type="pres">
      <dgm:prSet presAssocID="{2714A37B-638D-4326-B57F-40D9766B8AFE}" presName="rootConnector" presStyleLbl="node2" presStyleIdx="0" presStyleCnt="0"/>
      <dgm:spPr/>
      <dgm:t>
        <a:bodyPr/>
        <a:lstStyle/>
        <a:p>
          <a:endParaRPr lang="en-US"/>
        </a:p>
      </dgm:t>
    </dgm:pt>
    <dgm:pt modelId="{F96EDF9A-ECBB-4C94-A914-DA1B6EA339A4}" type="pres">
      <dgm:prSet presAssocID="{2714A37B-638D-4326-B57F-40D9766B8AFE}" presName="hierChild4" presStyleCnt="0"/>
      <dgm:spPr/>
    </dgm:pt>
    <dgm:pt modelId="{E3BE4E6B-1AF4-4032-A171-9EBD5038F3DD}" type="pres">
      <dgm:prSet presAssocID="{2714A37B-638D-4326-B57F-40D9766B8AFE}" presName="hierChild5" presStyleCnt="0"/>
      <dgm:spPr/>
    </dgm:pt>
    <dgm:pt modelId="{82E79D4E-8D62-4815-A16D-BAC12D0C957D}" type="pres">
      <dgm:prSet presAssocID="{04AE0325-2160-4761-82C5-125EADA4E9C7}" presName="hierChild3" presStyleCnt="0"/>
      <dgm:spPr/>
    </dgm:pt>
  </dgm:ptLst>
  <dgm:cxnLst>
    <dgm:cxn modelId="{F0EBB8C1-65C4-4E87-AB3E-ACF88E44D702}" type="presOf" srcId="{D790235D-525D-4AFE-9404-CB5F415B6974}" destId="{343ECC06-5136-494D-A926-AEF9E8431A32}" srcOrd="0" destOrd="0" presId="urn:microsoft.com/office/officeart/2008/layout/NameandTitleOrganizationalChart"/>
    <dgm:cxn modelId="{DE579CF4-14D2-49C5-80B0-72C33469443B}" srcId="{926E75B2-9277-4235-A971-7128B632FA7D}" destId="{04AE0325-2160-4761-82C5-125EADA4E9C7}" srcOrd="0" destOrd="0" parTransId="{434AFABF-87C9-4F11-9A26-24BB0F566BE2}" sibTransId="{12396924-6B3D-422B-95D9-D60DAAFF2186}"/>
    <dgm:cxn modelId="{02095D85-70EF-4630-BCE8-083EC0754A54}" type="presOf" srcId="{FC2D2CA7-4CE7-4822-A118-E8AEA09A92CD}" destId="{9423AD23-D4C3-40DB-B6B5-B5EDDAE77430}" srcOrd="0" destOrd="0" presId="urn:microsoft.com/office/officeart/2008/layout/NameandTitleOrganizationalChart"/>
    <dgm:cxn modelId="{E9FB4066-FE1C-481F-8B11-BC05A61A912A}" type="presOf" srcId="{2714A37B-638D-4326-B57F-40D9766B8AFE}" destId="{CEDEE35E-DC69-4ACC-AA10-287AF169CB11}" srcOrd="1" destOrd="0" presId="urn:microsoft.com/office/officeart/2008/layout/NameandTitleOrganizationalChart"/>
    <dgm:cxn modelId="{043B57FA-4F3A-4644-8495-3D25445D2682}" srcId="{04AE0325-2160-4761-82C5-125EADA4E9C7}" destId="{F2C9882E-FFCE-49EB-B8C5-DE341652DA5E}" srcOrd="0" destOrd="0" parTransId="{9A09BA8B-6487-43DB-8972-FD0D4B95851E}" sibTransId="{D790235D-525D-4AFE-9404-CB5F415B6974}"/>
    <dgm:cxn modelId="{1A5CDB80-54A3-4CD7-BEA2-0301259612FC}" type="presOf" srcId="{04AE0325-2160-4761-82C5-125EADA4E9C7}" destId="{6B0A11BB-5D9C-45BA-BD62-7D953ACB515C}" srcOrd="0" destOrd="0" presId="urn:microsoft.com/office/officeart/2008/layout/NameandTitleOrganizationalChart"/>
    <dgm:cxn modelId="{1286CA23-2CEF-43D6-81F6-C4C384E5A22E}" type="presOf" srcId="{04AE0325-2160-4761-82C5-125EADA4E9C7}" destId="{FE1BFF82-7849-4DDA-976F-32BDB3C4AC6D}" srcOrd="1" destOrd="0" presId="urn:microsoft.com/office/officeart/2008/layout/NameandTitleOrganizationalChart"/>
    <dgm:cxn modelId="{328D38BA-D294-48C7-B3F5-0DB4970EF0DB}" srcId="{04AE0325-2160-4761-82C5-125EADA4E9C7}" destId="{2714A37B-638D-4326-B57F-40D9766B8AFE}" srcOrd="1" destOrd="0" parTransId="{FC2D2CA7-4CE7-4822-A118-E8AEA09A92CD}" sibTransId="{A2B62C95-FB66-4AE8-A2F9-BEED552278E7}"/>
    <dgm:cxn modelId="{03B42961-BED4-466B-850C-A124D2D22924}" type="presOf" srcId="{A2B62C95-FB66-4AE8-A2F9-BEED552278E7}" destId="{E4E2279B-A109-4092-9B1F-CACB701CC04A}" srcOrd="0" destOrd="0" presId="urn:microsoft.com/office/officeart/2008/layout/NameandTitleOrganizationalChart"/>
    <dgm:cxn modelId="{7053C149-0ADF-4096-B428-D9974F404741}" type="presOf" srcId="{926E75B2-9277-4235-A971-7128B632FA7D}" destId="{32725541-085B-477E-B908-E33750DE49C1}" srcOrd="0" destOrd="0" presId="urn:microsoft.com/office/officeart/2008/layout/NameandTitleOrganizationalChart"/>
    <dgm:cxn modelId="{EEAF7A3A-394C-4E67-AE52-AB9B6B5F6C50}" type="presOf" srcId="{F2C9882E-FFCE-49EB-B8C5-DE341652DA5E}" destId="{FCEE2FAA-844C-49CE-B860-964039AF8976}" srcOrd="1" destOrd="0" presId="urn:microsoft.com/office/officeart/2008/layout/NameandTitleOrganizationalChart"/>
    <dgm:cxn modelId="{915945F4-8CCD-44E9-A236-A9390FC0954F}" type="presOf" srcId="{F2C9882E-FFCE-49EB-B8C5-DE341652DA5E}" destId="{1B9DF145-F77E-4933-986F-9A5647E6A395}" srcOrd="0" destOrd="0" presId="urn:microsoft.com/office/officeart/2008/layout/NameandTitleOrganizationalChart"/>
    <dgm:cxn modelId="{8AC83436-6A9E-4B90-8282-6045D6AB53C5}" type="presOf" srcId="{2714A37B-638D-4326-B57F-40D9766B8AFE}" destId="{B47C6817-F710-4B0F-B2BA-7505A0098D8B}" srcOrd="0" destOrd="0" presId="urn:microsoft.com/office/officeart/2008/layout/NameandTitleOrganizationalChart"/>
    <dgm:cxn modelId="{FA81F676-C58C-4A40-BD01-5408B81E68CB}" type="presOf" srcId="{9A09BA8B-6487-43DB-8972-FD0D4B95851E}" destId="{41E6992A-361D-466E-AF4F-426B05C26DC2}" srcOrd="0" destOrd="0" presId="urn:microsoft.com/office/officeart/2008/layout/NameandTitleOrganizationalChart"/>
    <dgm:cxn modelId="{35B5305A-0175-4459-A2CD-6CFCA61B6ABE}" type="presOf" srcId="{12396924-6B3D-422B-95D9-D60DAAFF2186}" destId="{918B6402-BB9F-43DB-8DB0-3EA7B7206C79}" srcOrd="0" destOrd="0" presId="urn:microsoft.com/office/officeart/2008/layout/NameandTitleOrganizationalChart"/>
    <dgm:cxn modelId="{988F0FAA-0455-4EE1-9764-464EC5C37B10}" type="presParOf" srcId="{32725541-085B-477E-B908-E33750DE49C1}" destId="{21A55C4A-5E44-4909-8522-92E304060555}" srcOrd="0" destOrd="0" presId="urn:microsoft.com/office/officeart/2008/layout/NameandTitleOrganizationalChart"/>
    <dgm:cxn modelId="{632963CE-64E9-4E9A-BA90-44B610877465}" type="presParOf" srcId="{21A55C4A-5E44-4909-8522-92E304060555}" destId="{878142BF-3F0C-4479-88D8-2038B2504B77}" srcOrd="0" destOrd="0" presId="urn:microsoft.com/office/officeart/2008/layout/NameandTitleOrganizationalChart"/>
    <dgm:cxn modelId="{9357ADEF-9073-4258-9C4D-38089CCE42C0}" type="presParOf" srcId="{878142BF-3F0C-4479-88D8-2038B2504B77}" destId="{6B0A11BB-5D9C-45BA-BD62-7D953ACB515C}" srcOrd="0" destOrd="0" presId="urn:microsoft.com/office/officeart/2008/layout/NameandTitleOrganizationalChart"/>
    <dgm:cxn modelId="{60AA6ED9-4B93-4D09-B936-15ADEAB7DAD8}" type="presParOf" srcId="{878142BF-3F0C-4479-88D8-2038B2504B77}" destId="{918B6402-BB9F-43DB-8DB0-3EA7B7206C79}" srcOrd="1" destOrd="0" presId="urn:microsoft.com/office/officeart/2008/layout/NameandTitleOrganizationalChart"/>
    <dgm:cxn modelId="{8C8F0B3F-E7F8-4613-A133-4FBAE60B977F}" type="presParOf" srcId="{878142BF-3F0C-4479-88D8-2038B2504B77}" destId="{FE1BFF82-7849-4DDA-976F-32BDB3C4AC6D}" srcOrd="2" destOrd="0" presId="urn:microsoft.com/office/officeart/2008/layout/NameandTitleOrganizationalChart"/>
    <dgm:cxn modelId="{EC64BB42-D6B5-4046-A845-D8D89E7807A3}" type="presParOf" srcId="{21A55C4A-5E44-4909-8522-92E304060555}" destId="{4D55D8CE-DA0E-45E2-BF68-1381E2C7B6C8}" srcOrd="1" destOrd="0" presId="urn:microsoft.com/office/officeart/2008/layout/NameandTitleOrganizationalChart"/>
    <dgm:cxn modelId="{91CC9D59-07F6-4D33-9D90-ED2AB244F5C9}" type="presParOf" srcId="{4D55D8CE-DA0E-45E2-BF68-1381E2C7B6C8}" destId="{41E6992A-361D-466E-AF4F-426B05C26DC2}" srcOrd="0" destOrd="0" presId="urn:microsoft.com/office/officeart/2008/layout/NameandTitleOrganizationalChart"/>
    <dgm:cxn modelId="{75935ADB-EF5B-460A-9B1E-E0E8E9E2DE0A}" type="presParOf" srcId="{4D55D8CE-DA0E-45E2-BF68-1381E2C7B6C8}" destId="{050644C9-01A1-4E05-A1C7-568425A0B51B}" srcOrd="1" destOrd="0" presId="urn:microsoft.com/office/officeart/2008/layout/NameandTitleOrganizationalChart"/>
    <dgm:cxn modelId="{927AE84D-68B0-48AF-AFBF-52F258B6D33C}" type="presParOf" srcId="{050644C9-01A1-4E05-A1C7-568425A0B51B}" destId="{89AAA6D3-CBFE-4C17-BA90-7A461266CA77}" srcOrd="0" destOrd="0" presId="urn:microsoft.com/office/officeart/2008/layout/NameandTitleOrganizationalChart"/>
    <dgm:cxn modelId="{38178E07-B6BC-4A35-BE2D-4F2D59AEC320}" type="presParOf" srcId="{89AAA6D3-CBFE-4C17-BA90-7A461266CA77}" destId="{1B9DF145-F77E-4933-986F-9A5647E6A395}" srcOrd="0" destOrd="0" presId="urn:microsoft.com/office/officeart/2008/layout/NameandTitleOrganizationalChart"/>
    <dgm:cxn modelId="{521FE93C-715A-4F8F-B3F9-22B59EE223FD}" type="presParOf" srcId="{89AAA6D3-CBFE-4C17-BA90-7A461266CA77}" destId="{343ECC06-5136-494D-A926-AEF9E8431A32}" srcOrd="1" destOrd="0" presId="urn:microsoft.com/office/officeart/2008/layout/NameandTitleOrganizationalChart"/>
    <dgm:cxn modelId="{6A1810DA-FF73-47DC-9E25-000AB497D79D}" type="presParOf" srcId="{89AAA6D3-CBFE-4C17-BA90-7A461266CA77}" destId="{FCEE2FAA-844C-49CE-B860-964039AF8976}" srcOrd="2" destOrd="0" presId="urn:microsoft.com/office/officeart/2008/layout/NameandTitleOrganizationalChart"/>
    <dgm:cxn modelId="{EF383DB6-420B-43F4-B38A-7B83EC4DB057}" type="presParOf" srcId="{050644C9-01A1-4E05-A1C7-568425A0B51B}" destId="{0A2A7EE9-7D0B-4F3B-92B4-F8D59B8C4CF5}" srcOrd="1" destOrd="0" presId="urn:microsoft.com/office/officeart/2008/layout/NameandTitleOrganizationalChart"/>
    <dgm:cxn modelId="{46D82972-0062-43C3-AADA-CC7B24BE62D5}" type="presParOf" srcId="{050644C9-01A1-4E05-A1C7-568425A0B51B}" destId="{F2B51A52-D2CA-44B3-A2F3-3B279120661D}" srcOrd="2" destOrd="0" presId="urn:microsoft.com/office/officeart/2008/layout/NameandTitleOrganizationalChart"/>
    <dgm:cxn modelId="{697C69AB-9922-494E-9AFD-F9C677360E25}" type="presParOf" srcId="{4D55D8CE-DA0E-45E2-BF68-1381E2C7B6C8}" destId="{9423AD23-D4C3-40DB-B6B5-B5EDDAE77430}" srcOrd="2" destOrd="0" presId="urn:microsoft.com/office/officeart/2008/layout/NameandTitleOrganizationalChart"/>
    <dgm:cxn modelId="{9CBF6E0C-F97F-42FD-988D-1E1D391DB8B6}" type="presParOf" srcId="{4D55D8CE-DA0E-45E2-BF68-1381E2C7B6C8}" destId="{4E027AFE-F48D-4424-9A29-86577055B60C}" srcOrd="3" destOrd="0" presId="urn:microsoft.com/office/officeart/2008/layout/NameandTitleOrganizationalChart"/>
    <dgm:cxn modelId="{731C55A3-38AA-4E13-9AA7-426BA507CF76}" type="presParOf" srcId="{4E027AFE-F48D-4424-9A29-86577055B60C}" destId="{207BDD55-8FC9-4487-8A55-DDF8DF5381E5}" srcOrd="0" destOrd="0" presId="urn:microsoft.com/office/officeart/2008/layout/NameandTitleOrganizationalChart"/>
    <dgm:cxn modelId="{0F52A93C-5000-4B0C-9AA4-91AAA24B369C}" type="presParOf" srcId="{207BDD55-8FC9-4487-8A55-DDF8DF5381E5}" destId="{B47C6817-F710-4B0F-B2BA-7505A0098D8B}" srcOrd="0" destOrd="0" presId="urn:microsoft.com/office/officeart/2008/layout/NameandTitleOrganizationalChart"/>
    <dgm:cxn modelId="{42644A4C-78F6-4EE6-969B-DAE76BB5C223}" type="presParOf" srcId="{207BDD55-8FC9-4487-8A55-DDF8DF5381E5}" destId="{E4E2279B-A109-4092-9B1F-CACB701CC04A}" srcOrd="1" destOrd="0" presId="urn:microsoft.com/office/officeart/2008/layout/NameandTitleOrganizationalChart"/>
    <dgm:cxn modelId="{DFEC44EF-D065-4BBD-B8F9-66501E3AD565}" type="presParOf" srcId="{207BDD55-8FC9-4487-8A55-DDF8DF5381E5}" destId="{CEDEE35E-DC69-4ACC-AA10-287AF169CB11}" srcOrd="2" destOrd="0" presId="urn:microsoft.com/office/officeart/2008/layout/NameandTitleOrganizationalChart"/>
    <dgm:cxn modelId="{D5F9A13A-98B8-4DBE-AD27-582EDDA1931D}" type="presParOf" srcId="{4E027AFE-F48D-4424-9A29-86577055B60C}" destId="{F96EDF9A-ECBB-4C94-A914-DA1B6EA339A4}" srcOrd="1" destOrd="0" presId="urn:microsoft.com/office/officeart/2008/layout/NameandTitleOrganizationalChart"/>
    <dgm:cxn modelId="{0F71A562-2D94-4D9C-9A83-A4023FFFB954}" type="presParOf" srcId="{4E027AFE-F48D-4424-9A29-86577055B60C}" destId="{E3BE4E6B-1AF4-4032-A171-9EBD5038F3DD}" srcOrd="2" destOrd="0" presId="urn:microsoft.com/office/officeart/2008/layout/NameandTitleOrganizationalChart"/>
    <dgm:cxn modelId="{44927524-5B77-407D-8353-A90C7F7F2647}" type="presParOf" srcId="{21A55C4A-5E44-4909-8522-92E304060555}" destId="{82E79D4E-8D62-4815-A16D-BAC12D0C957D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9" y="2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C88E9-74E3-4748-8B42-55C48F4F2924}" type="datetimeFigureOut">
              <a:rPr lang="en-US" smtClean="0"/>
              <a:pPr/>
              <a:t>11-Jun-18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6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9" y="8842376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DB80-CBD9-4490-8C99-8EBA63466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75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2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3306640F-1C00-4844-AADD-157796085FA0}" type="datetimeFigureOut">
              <a:rPr lang="en-US" smtClean="0"/>
              <a:pPr/>
              <a:t>11-Jun-18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5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2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2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6CE69A7-B5FD-46AB-BE35-0C46E8AD83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86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E69A7-B5FD-46AB-BE35-0C46E8AD837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036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E69A7-B5FD-46AB-BE35-0C46E8AD837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719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E69A7-B5FD-46AB-BE35-0C46E8AD837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683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E69A7-B5FD-46AB-BE35-0C46E8AD837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3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E69A7-B5FD-46AB-BE35-0C46E8AD837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873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E69A7-B5FD-46AB-BE35-0C46E8AD837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64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E69A7-B5FD-46AB-BE35-0C46E8AD837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2098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E69A7-B5FD-46AB-BE35-0C46E8AD837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17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E69A7-B5FD-46AB-BE35-0C46E8AD837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10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E69A7-B5FD-46AB-BE35-0C46E8AD837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5075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E69A7-B5FD-46AB-BE35-0C46E8AD837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868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E69A7-B5FD-46AB-BE35-0C46E8AD837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97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E69A7-B5FD-46AB-BE35-0C46E8AD837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070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E69A7-B5FD-46AB-BE35-0C46E8AD837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384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E69A7-B5FD-46AB-BE35-0C46E8AD837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119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E69A7-B5FD-46AB-BE35-0C46E8AD837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51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11-Jun-18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11-Jun-18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11-Jun-18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11-Jun-18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11-Jun-18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11-Jun-18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3505200"/>
          </a:xfrm>
        </p:spPr>
        <p:txBody>
          <a:bodyPr>
            <a:normAutofit/>
          </a:bodyPr>
          <a:lstStyle/>
          <a:p>
            <a:r>
              <a:rPr lang="en-US" sz="3600" dirty="0"/>
              <a:t>Auction of Coal </a:t>
            </a:r>
            <a:r>
              <a:rPr lang="en-US" sz="3600" dirty="0" smtClean="0"/>
              <a:t>Linkages</a:t>
            </a:r>
            <a:br>
              <a:rPr lang="en-US" sz="3600" dirty="0" smtClean="0"/>
            </a:br>
            <a:r>
              <a:rPr lang="en-US" sz="3600" dirty="0" smtClean="0"/>
              <a:t>for Non-Regulated Sector</a:t>
            </a:r>
            <a:r>
              <a:rPr lang="en-US" dirty="0"/>
              <a:t/>
            </a:r>
            <a:br>
              <a:rPr lang="en-US" dirty="0"/>
            </a:br>
            <a:r>
              <a:rPr lang="en-US" sz="3600" dirty="0" smtClean="0"/>
              <a:t>(Tranche IV)</a:t>
            </a:r>
            <a:endParaRPr lang="en-US" sz="36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762000" y="2057400"/>
            <a:ext cx="73914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62000" y="4419600"/>
            <a:ext cx="73914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609600"/>
            <a:ext cx="914400" cy="1160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86050" y="5943600"/>
            <a:ext cx="3467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COAL INDIA LIMITED</a:t>
            </a:r>
          </a:p>
          <a:p>
            <a:pPr algn="ctr"/>
            <a:r>
              <a:rPr lang="en-US" sz="1400" dirty="0"/>
              <a:t>SALES &amp; MARKETING DIVISION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771775" y="5943600"/>
            <a:ext cx="329565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147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7772400" cy="6858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Policy Guidelines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90600"/>
            <a:ext cx="8534400" cy="5715000"/>
          </a:xfrm>
        </p:spPr>
        <p:txBody>
          <a:bodyPr>
            <a:normAutofit/>
          </a:bodyPr>
          <a:lstStyle/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Policy </a:t>
            </a:r>
            <a:r>
              <a:rPr lang="en-US" sz="2200" dirty="0">
                <a:solidFill>
                  <a:schemeClr val="tx1"/>
                </a:solidFill>
              </a:rPr>
              <a:t>i</a:t>
            </a:r>
            <a:r>
              <a:rPr lang="en-US" sz="2200" dirty="0" smtClean="0">
                <a:solidFill>
                  <a:schemeClr val="tx1"/>
                </a:solidFill>
              </a:rPr>
              <a:t>ssued by MoC on 15.02.2016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All </a:t>
            </a:r>
            <a:r>
              <a:rPr lang="en-US" sz="2200" dirty="0">
                <a:solidFill>
                  <a:schemeClr val="tx1"/>
                </a:solidFill>
              </a:rPr>
              <a:t>allocations of linkages/LoAs for non-regulated sector shall be auction based </a:t>
            </a:r>
            <a:r>
              <a:rPr lang="en-US" sz="2200" dirty="0" smtClean="0">
                <a:solidFill>
                  <a:schemeClr val="tx1"/>
                </a:solidFill>
              </a:rPr>
              <a:t>henceforth</a:t>
            </a: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No premature termination of existing FSAs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No renewal of existing FSAs which are maturing in 2015-16 onwards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algn="just"/>
            <a:endParaRPr lang="en-US" sz="2400" dirty="0">
              <a:solidFill>
                <a:schemeClr val="tx1"/>
              </a:solidFill>
            </a:endParaRPr>
          </a:p>
          <a:p>
            <a:pPr algn="just"/>
            <a:endParaRPr lang="en-US" sz="18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81000" y="381000"/>
            <a:ext cx="2514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81000" y="914400"/>
            <a:ext cx="2514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839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7772400" cy="6858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Policy Guidelines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90600"/>
            <a:ext cx="8534400" cy="5715000"/>
          </a:xfrm>
        </p:spPr>
        <p:txBody>
          <a:bodyPr>
            <a:normAutofit/>
          </a:bodyPr>
          <a:lstStyle/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Tenure of FSAs : up to 15 </a:t>
            </a:r>
            <a:r>
              <a:rPr lang="en-US" sz="2200" dirty="0" smtClean="0">
                <a:solidFill>
                  <a:schemeClr val="tx1"/>
                </a:solidFill>
              </a:rPr>
              <a:t>years</a:t>
            </a: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The extant coal supply arrangements may continue till commencement of coal supply under the auction process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Existing FSAs with CPSEs may continue to be renewed on expiry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If CPSEs require linkages over and above the existing linkages, they may participate in auction of linkages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algn="just"/>
            <a:endParaRPr lang="en-US" sz="2400" dirty="0">
              <a:solidFill>
                <a:schemeClr val="tx1"/>
              </a:solidFill>
            </a:endParaRPr>
          </a:p>
          <a:p>
            <a:pPr algn="just"/>
            <a:endParaRPr lang="en-US" sz="18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81000" y="381000"/>
            <a:ext cx="2514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81000" y="914400"/>
            <a:ext cx="2514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7124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447800"/>
            <a:ext cx="8534400" cy="5040086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Separate quantities shall be earmarked for sub-sectors of non-regulated sector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The sub-sectors could be: Cement, Steel/Sponge Iron, Aluminium and Others [excluding Fertilizer (Urea) sector], including their CPPs etc.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The sub-sectors shall compete within themselves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The Ministry of Coal may review the sub-sectors as and when required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Auctions shall be conducted by CIL/SCCL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04800" y="304800"/>
            <a:ext cx="77724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/>
              <a:t>Policy Guidelines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81000" y="381000"/>
            <a:ext cx="2514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81000" y="914400"/>
            <a:ext cx="2514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135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90600"/>
            <a:ext cx="8534400" cy="5715000"/>
          </a:xfrm>
        </p:spPr>
        <p:txBody>
          <a:bodyPr>
            <a:normAutofit/>
          </a:bodyPr>
          <a:lstStyle/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There shall be provision for third party sampling of coal supplied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In the first tranche, the quantity put up for auction may be the sum of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sz="1900" dirty="0">
              <a:solidFill>
                <a:schemeClr val="tx1"/>
              </a:solidFill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quantity available from expiry of FSAs of non-regulated sector [except CPSEs and Fertilizer (Urea)] in 2015-16 onwards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sz="1900" dirty="0">
              <a:solidFill>
                <a:schemeClr val="tx1"/>
              </a:solidFill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25% of incremental CIL/SCCL production during 2015-16 over 2014-15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Based on experience of first tranche, operational issues such as quantities, sectoral allocations, sub-sectoral earmarking, auction methodology and other operational details may be reviewed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7772400" cy="6858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Policy Guidelines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81000" y="381000"/>
            <a:ext cx="2514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81000" y="914400"/>
            <a:ext cx="2514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167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7772400" cy="6858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Broad Guidelines for Methodology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90600"/>
            <a:ext cx="8534400" cy="5715000"/>
          </a:xfrm>
        </p:spPr>
        <p:txBody>
          <a:bodyPr>
            <a:normAutofit/>
          </a:bodyPr>
          <a:lstStyle/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CIL will allocate/earmark coal from suitable source (rail/road mode) within a subsidiary, as deemed fit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CIL shall chalk out annual or 6 monthly auction calendar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The methodology for the auction shall be non-discriminatory Ascending Clock Auction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There will be an initial reserve price and auction will be conducted on this reserve price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If bids are received for quantity less than offered quantity, then all bidders will get coal at reserve price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81000" y="381000"/>
            <a:ext cx="50292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81000" y="914400"/>
            <a:ext cx="50292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545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90600"/>
            <a:ext cx="8534400" cy="5715000"/>
          </a:xfrm>
        </p:spPr>
        <p:txBody>
          <a:bodyPr>
            <a:normAutofit/>
          </a:bodyPr>
          <a:lstStyle/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If bids are received for quantity greater than offered quantity, then the price is increased by the system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The process continues till the demand-supply equilibrium is established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The price increment shall be determined based on a transparent computerized system without any manual interference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1"/>
                </a:solidFill>
              </a:rPr>
              <a:t>Maximum bid quantity by a particular bidder shall not exceed the normative requirement of the End Use </a:t>
            </a:r>
            <a:r>
              <a:rPr lang="en-US" sz="2200" b="1" dirty="0" smtClean="0">
                <a:solidFill>
                  <a:schemeClr val="tx1"/>
                </a:solidFill>
              </a:rPr>
              <a:t>Plant </a:t>
            </a:r>
            <a:r>
              <a:rPr lang="en-US" sz="2200" dirty="0" smtClean="0">
                <a:solidFill>
                  <a:schemeClr val="tx1"/>
                </a:solidFill>
              </a:rPr>
              <a:t>(subject to adjustment for existing linkages)</a:t>
            </a:r>
            <a:endParaRPr lang="en-US" sz="2200" b="1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4800" y="304800"/>
            <a:ext cx="77724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/>
              <a:t>Broad Guidelines for Methodology</a:t>
            </a:r>
            <a:endParaRPr lang="en-US" sz="28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81000" y="381000"/>
            <a:ext cx="50292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81000" y="914400"/>
            <a:ext cx="50292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461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7772400" cy="6858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Illustration for Calculation of Eligible Requirement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90600"/>
            <a:ext cx="8534400" cy="5715000"/>
          </a:xfrm>
        </p:spPr>
        <p:txBody>
          <a:bodyPr>
            <a:normAutofit/>
          </a:bodyPr>
          <a:lstStyle/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18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81000" y="381000"/>
            <a:ext cx="757537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81000" y="914400"/>
            <a:ext cx="757537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784897"/>
              </p:ext>
            </p:extLst>
          </p:nvPr>
        </p:nvGraphicFramePr>
        <p:xfrm>
          <a:off x="819200" y="1340768"/>
          <a:ext cx="7258000" cy="3376989"/>
        </p:xfrm>
        <a:graphic>
          <a:graphicData uri="http://schemas.openxmlformats.org/drawingml/2006/table">
            <a:tbl>
              <a:tblPr firstRow="1" firstCol="1" bandRow="1"/>
              <a:tblGrid>
                <a:gridCol w="38283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296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Total Coal Requirement</a:t>
                      </a:r>
                      <a:r>
                        <a:rPr lang="en-US" sz="1200" b="0" i="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of the EUP (in G10)</a:t>
                      </a:r>
                      <a:endParaRPr lang="en-US" sz="1600" b="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100 t</a:t>
                      </a:r>
                      <a:endParaRPr lang="en-US" sz="1600" b="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Existing FSA-1 (</a:t>
                      </a:r>
                      <a:r>
                        <a:rPr lang="en-US" sz="1200" b="1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deemed</a:t>
                      </a:r>
                      <a:r>
                        <a:rPr lang="en-US" sz="1200" b="1" i="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to be G10</a:t>
                      </a:r>
                      <a:r>
                        <a:rPr lang="en-US" sz="1200" b="0" i="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)</a:t>
                      </a:r>
                      <a:endParaRPr lang="en-US" sz="1600" b="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 </a:t>
                      </a:r>
                      <a:r>
                        <a:rPr lang="en-US" sz="1200" b="0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25 t </a:t>
                      </a:r>
                      <a:endParaRPr lang="en-US" sz="1600" b="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Existing FSA-2 (</a:t>
                      </a:r>
                      <a:r>
                        <a:rPr lang="en-US" sz="1200" b="1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deemed</a:t>
                      </a:r>
                      <a:r>
                        <a:rPr lang="en-US" sz="1200" b="1" i="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to be G10</a:t>
                      </a:r>
                      <a:r>
                        <a:rPr lang="en-US" sz="1200" b="0" i="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)</a:t>
                      </a:r>
                      <a:endParaRPr lang="en-US" sz="1600" b="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 </a:t>
                      </a:r>
                      <a:r>
                        <a:rPr lang="en-US" sz="1200" b="0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25 t </a:t>
                      </a:r>
                      <a:endParaRPr lang="en-US" sz="1600" b="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Coal Block</a:t>
                      </a:r>
                      <a:r>
                        <a:rPr lang="en-US" sz="1200" b="0" i="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(converted to G10)</a:t>
                      </a:r>
                      <a:endParaRPr lang="en-US" sz="1600" b="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20 t</a:t>
                      </a:r>
                      <a:endParaRPr lang="en-US" sz="1600" b="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Eligible</a:t>
                      </a:r>
                      <a:r>
                        <a:rPr lang="en-US" sz="1200" b="1" i="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</a:t>
                      </a:r>
                      <a:r>
                        <a:rPr lang="en-US" sz="1200" b="1" i="0" baseline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Requirement before Tranche I (in </a:t>
                      </a:r>
                      <a:r>
                        <a:rPr lang="en-US" sz="1200" b="1" i="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G10)</a:t>
                      </a:r>
                      <a:endParaRPr lang="en-US" sz="1600" b="1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100 – (25</a:t>
                      </a:r>
                      <a:r>
                        <a:rPr lang="en-US" sz="1200" b="1" i="0" baseline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+ 25 + 20) </a:t>
                      </a:r>
                      <a:r>
                        <a:rPr lang="en-US" sz="1200" b="1" i="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= 30 t</a:t>
                      </a:r>
                      <a:endParaRPr lang="en-US" sz="1600" b="1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Booking in Tranche I (converted to G10)</a:t>
                      </a:r>
                      <a:endParaRPr lang="en-US" sz="1600" b="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10 t</a:t>
                      </a:r>
                      <a:r>
                        <a:rPr lang="en-US" sz="1200" b="0" i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 </a:t>
                      </a:r>
                      <a:endParaRPr lang="en-US" sz="1600" b="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Booking in Tranche III (converted to G10)</a:t>
                      </a:r>
                      <a:endParaRPr lang="en-US" sz="16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10 t</a:t>
                      </a:r>
                      <a:endParaRPr lang="en-US" sz="16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FSA-1 lapses on</a:t>
                      </a:r>
                      <a:r>
                        <a:rPr lang="en-US" sz="1200" i="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or before</a:t>
                      </a:r>
                      <a:r>
                        <a:rPr lang="en-US" sz="1200" i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30.09.2018</a:t>
                      </a:r>
                      <a:endParaRPr lang="en-US" sz="120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25 t</a:t>
                      </a:r>
                      <a:endParaRPr lang="en-US" sz="120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Eligible Requirement before Tranche IV</a:t>
                      </a:r>
                      <a:r>
                        <a:rPr lang="en-US" sz="1200" b="1" i="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(in G10)</a:t>
                      </a:r>
                      <a:endParaRPr lang="en-US" sz="1600" b="1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30 </a:t>
                      </a:r>
                      <a:r>
                        <a:rPr lang="en-US" sz="1200" b="1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– (</a:t>
                      </a:r>
                      <a:r>
                        <a:rPr lang="en-US" sz="1200" b="1" i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10 + 10) + 25 = 35 t</a:t>
                      </a:r>
                      <a:endParaRPr lang="en-US" sz="1600" b="1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4006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066800"/>
            <a:ext cx="8534400" cy="5715000"/>
          </a:xfrm>
        </p:spPr>
        <p:txBody>
          <a:bodyPr>
            <a:normAutofit/>
          </a:bodyPr>
          <a:lstStyle/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1219200"/>
            <a:ext cx="39624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Earlier</a:t>
            </a:r>
          </a:p>
          <a:p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Linkage quantity was 75% of normative quantity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Consumers did not have freedom to choose source of supply as per their requirement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Transportation cost varied as per allocation of sources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Third Party Sampling provision was available only to consumers with ACQ of 4 LT and above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04800" y="304800"/>
            <a:ext cx="77724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Benefits to consumers over existing NCDP/ FSA provisions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381000"/>
            <a:ext cx="7239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1000" y="914400"/>
            <a:ext cx="7239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33900" y="1219200"/>
            <a:ext cx="3962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Now</a:t>
            </a:r>
          </a:p>
          <a:p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Linkage quantity will be 100% of normative quantity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Consumers have freedom to choose source of supply as per their requirement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Transportation cost can be controlled as sources will be known beforehand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Third Party Sampling provision is available to all consumers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343400" y="1143000"/>
            <a:ext cx="0" cy="48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228600" y="1600200"/>
            <a:ext cx="8305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4326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7772400" cy="6858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Auction Process: Overview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90600"/>
            <a:ext cx="8534400" cy="5715000"/>
          </a:xfrm>
        </p:spPr>
        <p:txBody>
          <a:bodyPr>
            <a:normAutofit/>
          </a:bodyPr>
          <a:lstStyle/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18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>
            <a:endCxn id="2" idx="2"/>
          </p:cNvCxnSpPr>
          <p:nvPr/>
        </p:nvCxnSpPr>
        <p:spPr>
          <a:xfrm>
            <a:off x="395536" y="980728"/>
            <a:ext cx="3795464" cy="987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95536" y="404664"/>
            <a:ext cx="388843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770344920"/>
              </p:ext>
            </p:extLst>
          </p:nvPr>
        </p:nvGraphicFramePr>
        <p:xfrm>
          <a:off x="467544" y="1268760"/>
          <a:ext cx="8208912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38591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7772400" cy="6858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Activities on MSTC portal</a:t>
            </a:r>
            <a:endParaRPr lang="en-US" sz="28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95536" y="381000"/>
            <a:ext cx="37444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95536" y="914400"/>
            <a:ext cx="374441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Diagram 7"/>
          <p:cNvGraphicFramePr/>
          <p:nvPr>
            <p:extLst/>
          </p:nvPr>
        </p:nvGraphicFramePr>
        <p:xfrm>
          <a:off x="539552" y="1340768"/>
          <a:ext cx="7982520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1345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4624"/>
            <a:ext cx="7772400" cy="6858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Auction Process: Details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90600"/>
            <a:ext cx="8534400" cy="5715000"/>
          </a:xfrm>
        </p:spPr>
        <p:txBody>
          <a:bodyPr>
            <a:normAutofit/>
          </a:bodyPr>
          <a:lstStyle/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18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95536" y="188640"/>
            <a:ext cx="36004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95536" y="620688"/>
            <a:ext cx="36004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39552" y="764704"/>
            <a:ext cx="8064896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After registration, the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Bidder enters the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RFP information (capacity, plant address etc.)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and uploads the necessary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documents (power of attorney, undertaking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etc.) on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MSTC portal</a:t>
            </a: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reserve price of the auction is equal to the notified price for non-regulated sector</a:t>
            </a: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During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the auction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, the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Bidder quotes quantity and the system increases price in every iteration till the demand from bidders comes into equilibrium with the offered quantity (supply)</a:t>
            </a: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Every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round (iteration) lasts for 8 minutes except the first round which is for 15 min</a:t>
            </a: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If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demand supply ratio is over 300%,  the increment is Rs. 100</a:t>
            </a: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If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demand supply ratio is between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200%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and 300%, increment is Rs.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50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047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4624"/>
            <a:ext cx="7772400" cy="6858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Auction </a:t>
            </a:r>
            <a:r>
              <a:rPr lang="en-US" sz="2800" dirty="0" smtClean="0"/>
              <a:t>Process: Details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90600"/>
            <a:ext cx="8534400" cy="5715000"/>
          </a:xfrm>
        </p:spPr>
        <p:txBody>
          <a:bodyPr>
            <a:normAutofit/>
          </a:bodyPr>
          <a:lstStyle/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18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95536" y="188640"/>
            <a:ext cx="36004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95536" y="692696"/>
            <a:ext cx="36004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39552" y="980728"/>
            <a:ext cx="8299648" cy="499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 algn="just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If demand supply ratio is between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125%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and 200%, increment is Rs. 25</a:t>
            </a:r>
          </a:p>
          <a:p>
            <a:pPr marL="800100" lvl="1" indent="-342900" algn="just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 marL="800100" lvl="1" indent="-342900" algn="just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If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demand supply ratio is between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100%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and 125%,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increment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is Rs. 10</a:t>
            </a:r>
          </a:p>
          <a:p>
            <a:pPr marL="800100" lvl="1" indent="-342900" algn="just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 marL="800100" lvl="1" indent="-342900" algn="just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If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demand supply ratio goes below 100%, the auction stops and the system compares the last two rounds</a:t>
            </a:r>
          </a:p>
          <a:p>
            <a:pPr marL="800100" lvl="1" indent="-342900" algn="just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 marL="800100" lvl="1" indent="-342900" algn="just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round with higher </a:t>
            </a:r>
            <a:r>
              <a:rPr lang="en-US" sz="2000" dirty="0">
                <a:latin typeface="Calibri" pitchFamily="34" charset="0"/>
              </a:rPr>
              <a:t>revenue becomes the winning round</a:t>
            </a:r>
          </a:p>
          <a:p>
            <a:pPr marL="800100" lvl="1" indent="-342900" algn="just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2000" dirty="0" smtClean="0">
              <a:latin typeface="Calibri" pitchFamily="34" charset="0"/>
            </a:endParaRPr>
          </a:p>
          <a:p>
            <a:pPr marL="800100" lvl="1" indent="-342900" algn="just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</a:rPr>
              <a:t>After </a:t>
            </a:r>
            <a:r>
              <a:rPr lang="en-US" sz="2000" dirty="0">
                <a:latin typeface="Calibri" pitchFamily="34" charset="0"/>
              </a:rPr>
              <a:t>the </a:t>
            </a:r>
            <a:r>
              <a:rPr lang="en-IN" sz="2000" dirty="0">
                <a:latin typeface="Calibri" pitchFamily="34" charset="0"/>
              </a:rPr>
              <a:t>auction of each Lot, </a:t>
            </a:r>
            <a:r>
              <a:rPr lang="en-US" sz="2000" dirty="0">
                <a:latin typeface="Calibri" pitchFamily="34" charset="0"/>
              </a:rPr>
              <a:t>Letter of Intent is issued to </a:t>
            </a:r>
            <a:r>
              <a:rPr lang="en-IN" sz="2000" dirty="0">
                <a:latin typeface="Calibri" pitchFamily="34" charset="0"/>
              </a:rPr>
              <a:t>Successful Bidder(</a:t>
            </a:r>
            <a:r>
              <a:rPr lang="en-US" sz="2000" dirty="0">
                <a:latin typeface="Calibri" pitchFamily="34" charset="0"/>
              </a:rPr>
              <a:t>s</a:t>
            </a:r>
            <a:r>
              <a:rPr lang="en-IN" sz="2000" dirty="0">
                <a:latin typeface="Calibri" pitchFamily="34" charset="0"/>
              </a:rPr>
              <a:t>)</a:t>
            </a:r>
            <a:r>
              <a:rPr lang="en-US" sz="2000" dirty="0">
                <a:latin typeface="Calibri" pitchFamily="34" charset="0"/>
              </a:rPr>
              <a:t>, and upon submission of required </a:t>
            </a:r>
            <a:r>
              <a:rPr lang="en-US" sz="2000" dirty="0" smtClean="0">
                <a:latin typeface="Calibri" pitchFamily="34" charset="0"/>
              </a:rPr>
              <a:t>documents and Performance Security, </a:t>
            </a:r>
            <a:r>
              <a:rPr lang="en-US" sz="2000" dirty="0">
                <a:latin typeface="Calibri" pitchFamily="34" charset="0"/>
              </a:rPr>
              <a:t>FSA is executed with them</a:t>
            </a:r>
          </a:p>
          <a:p>
            <a:pPr marL="342900" indent="-342900" algn="just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itchFamily="2" charset="2"/>
              <a:buChar char="§"/>
            </a:pPr>
            <a:endParaRPr lang="en-IN" sz="2000" dirty="0">
              <a:latin typeface="Calibri" pitchFamily="34" charset="0"/>
              <a:cs typeface="Calibri" pitchFamily="34" charset="0"/>
            </a:endParaRP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30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7772400" cy="6858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Illustration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90600"/>
            <a:ext cx="8534400" cy="5715000"/>
          </a:xfrm>
        </p:spPr>
        <p:txBody>
          <a:bodyPr>
            <a:normAutofit/>
          </a:bodyPr>
          <a:lstStyle/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18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81000" y="381000"/>
            <a:ext cx="181473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81000" y="914400"/>
            <a:ext cx="181473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914400" y="980728"/>
          <a:ext cx="7258000" cy="5760634"/>
        </p:xfrm>
        <a:graphic>
          <a:graphicData uri="http://schemas.openxmlformats.org/drawingml/2006/table">
            <a:tbl>
              <a:tblPr firstRow="1" firstCol="1" bandRow="1"/>
              <a:tblGrid>
                <a:gridCol w="38283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296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Reserve Price:</a:t>
                      </a:r>
                      <a:r>
                        <a:rPr lang="en-US" sz="1200" b="1" i="1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Rs. 1000 / 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Quantity</a:t>
                      </a:r>
                      <a:r>
                        <a:rPr lang="en-US" sz="1200" b="1" i="1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Offered: </a:t>
                      </a:r>
                      <a:r>
                        <a:rPr lang="en-US" sz="1200" b="1" i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 </a:t>
                      </a:r>
                      <a:r>
                        <a:rPr lang="en-US" sz="1200" b="1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MT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Bidding Round 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Premium over reserve price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Rs. 0 / 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Bids received for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1.8 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MT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Bidding Round 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Premium over reserve price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Rs. </a:t>
                      </a: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25 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/ 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Bids received for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1.2 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MT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Bidding Round 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Premium over reserve price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Rs. </a:t>
                      </a: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35 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/ 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Bids received for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1.1 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MT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Bidding Round 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Premium over reserve price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Rs. </a:t>
                      </a: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45 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/ 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752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Bids received for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0.9 MT (Auction Stops)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75221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Revenue in Rounds</a:t>
                      </a:r>
                      <a:r>
                        <a:rPr lang="en-US" sz="16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 3 and 4 is compared </a:t>
                      </a:r>
                      <a:r>
                        <a:rPr lang="en-US" sz="16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(1035 x 1.0 = 1035 &amp; 1045 x 0.9 = 940.5)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50754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Result : 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Round 3 is winning round; 1 MT quantity is awarded to successful bidders on pro-rata basis @ Rs. 35 / T premium over CIL Reserve Price</a:t>
                      </a:r>
                      <a:endParaRPr lang="en-US" sz="1600" b="0" i="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5138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4624"/>
            <a:ext cx="7772400" cy="6858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Main Changes in Tranche IV over previous Tranches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90600"/>
            <a:ext cx="8534400" cy="5715000"/>
          </a:xfrm>
        </p:spPr>
        <p:txBody>
          <a:bodyPr>
            <a:normAutofit/>
          </a:bodyPr>
          <a:lstStyle/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18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95536" y="188640"/>
            <a:ext cx="768166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95536" y="692696"/>
            <a:ext cx="768166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3528" y="764704"/>
            <a:ext cx="829964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Modalities for </a:t>
            </a:r>
            <a:r>
              <a:rPr lang="en-US" sz="2000" u="sng" dirty="0">
                <a:latin typeface="Calibri" pitchFamily="34" charset="0"/>
                <a:cs typeface="Calibri" pitchFamily="34" charset="0"/>
              </a:rPr>
              <a:t>change of mode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from Rail to Road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have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been incorporated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in the Model FSA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Annexure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II (Format of </a:t>
            </a:r>
            <a:r>
              <a:rPr lang="en-US" sz="2000" u="sng" dirty="0">
                <a:latin typeface="Calibri" pitchFamily="34" charset="0"/>
                <a:cs typeface="Calibri" pitchFamily="34" charset="0"/>
              </a:rPr>
              <a:t>Undertaking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) has been modified in order to include the </a:t>
            </a:r>
            <a:r>
              <a:rPr lang="en-US" sz="2000" u="sng" dirty="0">
                <a:latin typeface="Calibri" pitchFamily="34" charset="0"/>
                <a:cs typeface="Calibri" pitchFamily="34" charset="0"/>
              </a:rPr>
              <a:t>plant details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including </a:t>
            </a:r>
            <a:r>
              <a:rPr lang="en-US" sz="2000" u="sng" dirty="0">
                <a:latin typeface="Calibri" pitchFamily="34" charset="0"/>
                <a:cs typeface="Calibri" pitchFamily="34" charset="0"/>
              </a:rPr>
              <a:t>coal based capacity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and total capacity.</a:t>
            </a: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u="sng" dirty="0" smtClean="0">
                <a:latin typeface="Calibri" pitchFamily="34" charset="0"/>
                <a:cs typeface="Calibri" pitchFamily="34" charset="0"/>
              </a:rPr>
              <a:t>RFP documents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have been included in </a:t>
            </a:r>
            <a:r>
              <a:rPr lang="en-US" sz="2000" u="sng" dirty="0">
                <a:latin typeface="Calibri" pitchFamily="34" charset="0"/>
                <a:cs typeface="Calibri" pitchFamily="34" charset="0"/>
              </a:rPr>
              <a:t>Part A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(mandatory documents for signing FSA) under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Annexure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IX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In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case of CTO, Factory License &amp; Boiler Certificate that have expired recently,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FSA can be executed and/or coal supply continued for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a maximum of </a:t>
            </a:r>
            <a:r>
              <a:rPr lang="en-US" sz="2000" u="sng" dirty="0">
                <a:latin typeface="Calibri" pitchFamily="34" charset="0"/>
                <a:cs typeface="Calibri" pitchFamily="34" charset="0"/>
              </a:rPr>
              <a:t>3 months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after the date of expiry of the CTO/ Factory License/ Boiler Certificate, if the bidder has submitted proof of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renewal application.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timeline for execution of FSA after the submission of required documents and Performance Security by the bidders has been increased from </a:t>
            </a:r>
            <a:r>
              <a:rPr lang="en-US" sz="2000" u="sng" dirty="0">
                <a:latin typeface="Calibri" pitchFamily="34" charset="0"/>
                <a:cs typeface="Calibri" pitchFamily="34" charset="0"/>
              </a:rPr>
              <a:t>30 days to 60 days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, based on past experience of Tranche I to III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.</a:t>
            </a:r>
            <a:endParaRPr lang="en-IN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911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dirty="0"/>
              <a:t>Thank You !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905000" y="2514600"/>
            <a:ext cx="5257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905000" y="3581400"/>
            <a:ext cx="5257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9575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2427</TotalTime>
  <Words>1247</Words>
  <Application>Microsoft Office PowerPoint</Application>
  <PresentationFormat>On-screen Show (4:3)</PresentationFormat>
  <Paragraphs>224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Mangal</vt:lpstr>
      <vt:lpstr>Times New Roman</vt:lpstr>
      <vt:lpstr>Wingdings</vt:lpstr>
      <vt:lpstr>Office Theme</vt:lpstr>
      <vt:lpstr>Auction of Coal Linkages for Non-Regulated Sector (Tranche IV)</vt:lpstr>
      <vt:lpstr>Policy Guidelines</vt:lpstr>
      <vt:lpstr>Policy Guidelines</vt:lpstr>
      <vt:lpstr>PowerPoint Presentation</vt:lpstr>
      <vt:lpstr>Policy Guidelines</vt:lpstr>
      <vt:lpstr>Broad Guidelines for Methodology</vt:lpstr>
      <vt:lpstr>PowerPoint Presentation</vt:lpstr>
      <vt:lpstr>Illustration for Calculation of Eligible Requirement</vt:lpstr>
      <vt:lpstr>PowerPoint Presentation</vt:lpstr>
      <vt:lpstr>Auction Process: Overview</vt:lpstr>
      <vt:lpstr>Activities on MSTC portal</vt:lpstr>
      <vt:lpstr>Auction Process: Details</vt:lpstr>
      <vt:lpstr>Auction Process: Details</vt:lpstr>
      <vt:lpstr>Illustration</vt:lpstr>
      <vt:lpstr>Main Changes in Tranche IV over previous Tranches</vt:lpstr>
      <vt:lpstr>Thank You 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Consumers in Small &amp; Medium Sector</dc:title>
  <dc:creator>Anurag</dc:creator>
  <cp:lastModifiedBy>gulam8192</cp:lastModifiedBy>
  <cp:revision>276</cp:revision>
  <cp:lastPrinted>2016-05-13T10:49:37Z</cp:lastPrinted>
  <dcterms:created xsi:type="dcterms:W3CDTF">2006-08-16T00:00:00Z</dcterms:created>
  <dcterms:modified xsi:type="dcterms:W3CDTF">2018-06-11T06:06:38Z</dcterms:modified>
</cp:coreProperties>
</file>