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notesSlides/notesSlide9.xml" ContentType="application/vnd.openxmlformats-officedocument.presentationml.notesSlide+xml"/>
  <Override PartName="/ppt/tags/tag10.xml" ContentType="application/vnd.openxmlformats-officedocument.presentationml.tags+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1" r:id="rId1"/>
  </p:sldMasterIdLst>
  <p:notesMasterIdLst>
    <p:notesMasterId r:id="rId12"/>
  </p:notesMasterIdLst>
  <p:handoutMasterIdLst>
    <p:handoutMasterId r:id="rId13"/>
  </p:handoutMasterIdLst>
  <p:sldIdLst>
    <p:sldId id="695" r:id="rId2"/>
    <p:sldId id="727" r:id="rId3"/>
    <p:sldId id="741" r:id="rId4"/>
    <p:sldId id="722" r:id="rId5"/>
    <p:sldId id="711" r:id="rId6"/>
    <p:sldId id="737" r:id="rId7"/>
    <p:sldId id="738" r:id="rId8"/>
    <p:sldId id="736" r:id="rId9"/>
    <p:sldId id="740" r:id="rId10"/>
    <p:sldId id="734"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upta, Amit (IN - Delhi)" initials="GA(-D" lastIdx="12" clrIdx="0">
    <p:extLst>
      <p:ext uri="{19B8F6BF-5375-455C-9EA6-DF929625EA0E}">
        <p15:presenceInfo xmlns:p15="http://schemas.microsoft.com/office/powerpoint/2012/main" userId="S-1-5-21-776561741-1482476501-682003330-38795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1DE"/>
    <a:srgbClr val="D9E7CD"/>
    <a:srgbClr val="EDF4E8"/>
    <a:srgbClr val="EBF5FA"/>
    <a:srgbClr val="72C7E7"/>
    <a:srgbClr val="D5EB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607" autoAdjust="0"/>
    <p:restoredTop sz="93431" autoAdjust="0"/>
  </p:normalViewPr>
  <p:slideViewPr>
    <p:cSldViewPr snapToGrid="0">
      <p:cViewPr varScale="1">
        <p:scale>
          <a:sx n="84" d="100"/>
          <a:sy n="84" d="100"/>
        </p:scale>
        <p:origin x="461" y="82"/>
      </p:cViewPr>
      <p:guideLst/>
    </p:cSldViewPr>
  </p:slideViewPr>
  <p:notesTextViewPr>
    <p:cViewPr>
      <p:scale>
        <a:sx n="1" d="1"/>
        <a:sy n="1" d="1"/>
      </p:scale>
      <p:origin x="0" y="0"/>
    </p:cViewPr>
  </p:notesTextViewPr>
  <p:notesViewPr>
    <p:cSldViewPr snapToGrid="0">
      <p:cViewPr varScale="1">
        <p:scale>
          <a:sx n="54" d="100"/>
          <a:sy n="54" d="100"/>
        </p:scale>
        <p:origin x="2820"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2074B18-AD8B-45A1-AE5D-18F86505093A}" type="datetimeFigureOut">
              <a:rPr lang="en-US" smtClean="0"/>
              <a:t>11/5/2018</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BF7F40C-0356-4F20-A248-965283133921}" type="slidenum">
              <a:rPr lang="en-US" smtClean="0"/>
              <a:t>‹#›</a:t>
            </a:fld>
            <a:endParaRPr lang="en-US" dirty="0"/>
          </a:p>
        </p:txBody>
      </p:sp>
    </p:spTree>
    <p:extLst>
      <p:ext uri="{BB962C8B-B14F-4D97-AF65-F5344CB8AC3E}">
        <p14:creationId xmlns:p14="http://schemas.microsoft.com/office/powerpoint/2010/main" val="39615343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FC1780-9BAB-4FD5-82D3-36AF7B861672}" type="datetimeFigureOut">
              <a:rPr lang="en-US" smtClean="0"/>
              <a:t>11/5/2018</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A0D1C7-91DD-4ADE-8816-4010E79E7E25}" type="slidenum">
              <a:rPr lang="en-US" smtClean="0"/>
              <a:t>‹#›</a:t>
            </a:fld>
            <a:endParaRPr lang="en-US" dirty="0"/>
          </a:p>
        </p:txBody>
      </p:sp>
    </p:spTree>
    <p:extLst>
      <p:ext uri="{BB962C8B-B14F-4D97-AF65-F5344CB8AC3E}">
        <p14:creationId xmlns:p14="http://schemas.microsoft.com/office/powerpoint/2010/main" val="33166463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8C6876-37AD-49D9-82AD-69C93798BD09}" type="slidenum">
              <a:rPr lang="en-GB" smtClean="0">
                <a:solidFill>
                  <a:prstClr val="black"/>
                </a:solidFill>
              </a:rPr>
              <a:pPr/>
              <a:t>1</a:t>
            </a:fld>
            <a:endParaRPr lang="en-GB" dirty="0">
              <a:solidFill>
                <a:prstClr val="black"/>
              </a:solidFill>
            </a:endParaRPr>
          </a:p>
        </p:txBody>
      </p:sp>
    </p:spTree>
    <p:extLst>
      <p:ext uri="{BB962C8B-B14F-4D97-AF65-F5344CB8AC3E}">
        <p14:creationId xmlns:p14="http://schemas.microsoft.com/office/powerpoint/2010/main" val="34106331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F4A2C8-6C88-4E71-83EE-698B9D4FE22F}" type="slidenum">
              <a:rPr lang="en-US" smtClean="0">
                <a:solidFill>
                  <a:prstClr val="black"/>
                </a:solidFill>
              </a:rPr>
              <a:pPr/>
              <a:t>10</a:t>
            </a:fld>
            <a:endParaRPr lang="en-US" dirty="0">
              <a:solidFill>
                <a:prstClr val="black"/>
              </a:solidFill>
            </a:endParaRPr>
          </a:p>
        </p:txBody>
      </p:sp>
    </p:spTree>
    <p:extLst>
      <p:ext uri="{BB962C8B-B14F-4D97-AF65-F5344CB8AC3E}">
        <p14:creationId xmlns:p14="http://schemas.microsoft.com/office/powerpoint/2010/main" val="19511567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F4A2C8-6C88-4E71-83EE-698B9D4FE22F}" type="slidenum">
              <a:rPr lang="en-US" smtClean="0">
                <a:solidFill>
                  <a:prstClr val="black"/>
                </a:solidFill>
              </a:rPr>
              <a:pPr/>
              <a:t>2</a:t>
            </a:fld>
            <a:endParaRPr lang="en-US" dirty="0">
              <a:solidFill>
                <a:prstClr val="black"/>
              </a:solidFill>
            </a:endParaRPr>
          </a:p>
        </p:txBody>
      </p:sp>
    </p:spTree>
    <p:extLst>
      <p:ext uri="{BB962C8B-B14F-4D97-AF65-F5344CB8AC3E}">
        <p14:creationId xmlns:p14="http://schemas.microsoft.com/office/powerpoint/2010/main" val="12120685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F4A2C8-6C88-4E71-83EE-698B9D4FE22F}" type="slidenum">
              <a:rPr lang="en-US" smtClean="0">
                <a:solidFill>
                  <a:prstClr val="black"/>
                </a:solidFill>
              </a:rPr>
              <a:pPr/>
              <a:t>3</a:t>
            </a:fld>
            <a:endParaRPr lang="en-US" dirty="0">
              <a:solidFill>
                <a:prstClr val="black"/>
              </a:solidFill>
            </a:endParaRPr>
          </a:p>
        </p:txBody>
      </p:sp>
    </p:spTree>
    <p:extLst>
      <p:ext uri="{BB962C8B-B14F-4D97-AF65-F5344CB8AC3E}">
        <p14:creationId xmlns:p14="http://schemas.microsoft.com/office/powerpoint/2010/main" val="18345530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F4A2C8-6C88-4E71-83EE-698B9D4FE22F}" type="slidenum">
              <a:rPr lang="en-US" smtClean="0">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28899571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F4A2C8-6C88-4E71-83EE-698B9D4FE22F}"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37542191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F4A2C8-6C88-4E71-83EE-698B9D4FE22F}"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7929705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F4A2C8-6C88-4E71-83EE-698B9D4FE22F}"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33830788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F4A2C8-6C88-4E71-83EE-698B9D4FE22F}"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4065209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F4A2C8-6C88-4E71-83EE-698B9D4FE22F}"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39135823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Picture Placeholder 8"/>
          <p:cNvSpPr>
            <a:spLocks noGrp="1" noChangeAspect="1"/>
          </p:cNvSpPr>
          <p:nvPr>
            <p:ph type="pic" sz="quarter" idx="11"/>
          </p:nvPr>
        </p:nvSpPr>
        <p:spPr>
          <a:xfrm>
            <a:off x="2505856" y="727200"/>
            <a:ext cx="7200000" cy="5400000"/>
          </a:xfrm>
          <a:prstGeom prst="rect">
            <a:avLst/>
          </a:prstGeom>
        </p:spPr>
        <p:txBody>
          <a:bodyPr/>
          <a:lstStyle>
            <a:lvl1pPr>
              <a:defRPr>
                <a:solidFill>
                  <a:schemeClr val="bg1"/>
                </a:solidFill>
              </a:defRPr>
            </a:lvl1pPr>
          </a:lstStyle>
          <a:p>
            <a:r>
              <a:rPr lang="en-US" noProof="0" dirty="0" smtClean="0"/>
              <a:t>Click icon to add picture</a:t>
            </a:r>
            <a:endParaRPr lang="en-US" noProof="0" dirty="0"/>
          </a:p>
        </p:txBody>
      </p:sp>
      <p:sp>
        <p:nvSpPr>
          <p:cNvPr id="3" name="Subtitle 2"/>
          <p:cNvSpPr>
            <a:spLocks noGrp="1"/>
          </p:cNvSpPr>
          <p:nvPr>
            <p:ph type="subTitle" idx="1" hasCustomPrompt="1"/>
          </p:nvPr>
        </p:nvSpPr>
        <p:spPr bwMode="gray">
          <a:xfrm>
            <a:off x="503990" y="5864229"/>
            <a:ext cx="5592010" cy="505645"/>
          </a:xfrm>
          <a:prstGeom prst="rect">
            <a:avLst/>
          </a:prstGeom>
        </p:spPr>
        <p:txBody>
          <a:bodyPr lIns="0" tIns="0" rIns="0" bIns="0" anchor="b" anchorCtr="0">
            <a:noAutofit/>
          </a:bodyPr>
          <a:lstStyle>
            <a:lvl1pPr marL="0" indent="0" algn="l">
              <a:lnSpc>
                <a:spcPct val="100000"/>
              </a:lnSpc>
              <a:spcAft>
                <a:spcPts val="0"/>
              </a:spcAft>
              <a:buNone/>
              <a:defRPr sz="1800" b="1">
                <a:solidFill>
                  <a:schemeClr val="bg1"/>
                </a:solidFill>
              </a:defRPr>
            </a:lvl1pPr>
            <a:lvl2pPr marL="0" marR="0" indent="0" algn="l" defTabSz="914417" rtl="0" eaLnBrk="1" fontAlgn="auto" latinLnBrk="0" hangingPunct="1">
              <a:lnSpc>
                <a:spcPct val="100000"/>
              </a:lnSpc>
              <a:spcBef>
                <a:spcPts val="0"/>
              </a:spcBef>
              <a:spcAft>
                <a:spcPts val="0"/>
              </a:spcAft>
              <a:buClrTx/>
              <a:buSzPct val="100000"/>
              <a:buFont typeface="Arial"/>
              <a:buNone/>
              <a:tabLst/>
              <a:defRPr sz="1600" b="0">
                <a:solidFill>
                  <a:schemeClr val="bg1"/>
                </a:solidFill>
              </a:defRPr>
            </a:lvl2pPr>
            <a:lvl3pPr marL="0" indent="0" algn="l">
              <a:spcAft>
                <a:spcPts val="0"/>
              </a:spcAft>
              <a:buNone/>
              <a:defRPr sz="1600">
                <a:solidFill>
                  <a:schemeClr val="bg1"/>
                </a:solidFill>
              </a:defRPr>
            </a:lvl3pPr>
            <a:lvl4pPr marL="1371626" indent="0" algn="ctr">
              <a:buNone/>
              <a:defRPr sz="1600"/>
            </a:lvl4pPr>
            <a:lvl5pPr marL="1828835" indent="0" algn="ctr">
              <a:buNone/>
              <a:defRPr sz="1600"/>
            </a:lvl5pPr>
            <a:lvl6pPr marL="2286044" indent="0" algn="ctr">
              <a:buNone/>
              <a:defRPr sz="1600"/>
            </a:lvl6pPr>
            <a:lvl7pPr marL="2743252" indent="0" algn="ctr">
              <a:buNone/>
              <a:defRPr sz="1600"/>
            </a:lvl7pPr>
            <a:lvl8pPr marL="3200461" indent="0" algn="ctr">
              <a:buNone/>
              <a:defRPr sz="1600"/>
            </a:lvl8pPr>
            <a:lvl9pPr marL="3657669" indent="0" algn="ctr">
              <a:buNone/>
              <a:defRPr sz="1600"/>
            </a:lvl9pPr>
          </a:lstStyle>
          <a:p>
            <a:r>
              <a:rPr lang="en-US" noProof="0" dirty="0"/>
              <a:t>Click to edit Master title style</a:t>
            </a:r>
          </a:p>
          <a:p>
            <a:pPr marL="0" marR="0" lvl="1" indent="0" algn="l" defTabSz="914417" rtl="0" eaLnBrk="1" fontAlgn="auto" latinLnBrk="0" hangingPunct="1">
              <a:lnSpc>
                <a:spcPct val="100000"/>
              </a:lnSpc>
              <a:spcBef>
                <a:spcPts val="0"/>
              </a:spcBef>
              <a:spcAft>
                <a:spcPts val="0"/>
              </a:spcAft>
              <a:buClrTx/>
              <a:buSzPct val="100000"/>
              <a:buFont typeface="Arial"/>
              <a:buNone/>
              <a:tabLst/>
              <a:defRPr/>
            </a:pPr>
            <a:r>
              <a:rPr lang="en-US" noProof="0" dirty="0"/>
              <a:t>Click to edit Master subtitle style</a:t>
            </a:r>
          </a:p>
        </p:txBody>
      </p:sp>
      <p:sp>
        <p:nvSpPr>
          <p:cNvPr id="5" name="Text Placeholder 4"/>
          <p:cNvSpPr>
            <a:spLocks noGrp="1"/>
          </p:cNvSpPr>
          <p:nvPr>
            <p:ph type="body" sz="quarter" idx="10"/>
          </p:nvPr>
        </p:nvSpPr>
        <p:spPr>
          <a:xfrm>
            <a:off x="501652" y="6381750"/>
            <a:ext cx="5594349" cy="298450"/>
          </a:xfrm>
          <a:prstGeom prst="rect">
            <a:avLst/>
          </a:prstGeom>
        </p:spPr>
        <p:txBody>
          <a:bodyPr/>
          <a:lstStyle>
            <a:lvl1pPr>
              <a:spcAft>
                <a:spcPts val="0"/>
              </a:spcAft>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smtClean="0"/>
              <a:t>Click to edit Master text styles</a:t>
            </a:r>
          </a:p>
        </p:txBody>
      </p:sp>
      <p:grpSp>
        <p:nvGrpSpPr>
          <p:cNvPr id="22" name="Group 21"/>
          <p:cNvGrpSpPr>
            <a:grpSpLocks noChangeAspect="1"/>
          </p:cNvGrpSpPr>
          <p:nvPr userDrawn="1"/>
        </p:nvGrpSpPr>
        <p:grpSpPr>
          <a:xfrm>
            <a:off x="501649" y="378001"/>
            <a:ext cx="2159032" cy="326302"/>
            <a:chOff x="398463" y="404813"/>
            <a:chExt cx="1627187" cy="307976"/>
          </a:xfrm>
          <a:solidFill>
            <a:schemeClr val="bg1"/>
          </a:solidFill>
        </p:grpSpPr>
        <p:sp>
          <p:nvSpPr>
            <p:cNvPr id="23"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4"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5"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6"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7"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8"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9"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30"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31"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32"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grpSp>
    </p:spTree>
    <p:extLst>
      <p:ext uri="{BB962C8B-B14F-4D97-AF65-F5344CB8AC3E}">
        <p14:creationId xmlns:p14="http://schemas.microsoft.com/office/powerpoint/2010/main" val="4108682458"/>
      </p:ext>
    </p:extLst>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par>
    </p:tnLst>
  </p:timing>
  <p:extLst mod="1">
    <p:ext uri="{DCECCB84-F9BA-43D5-87BE-67443E8EF086}">
      <p15:sldGuideLst xmlns:p15="http://schemas.microsoft.com/office/powerpoint/2012/main">
        <p15:guide id="1" orient="horz" pos="450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501651" y="1705670"/>
            <a:ext cx="10541000" cy="1592403"/>
          </a:xfrm>
        </p:spPr>
        <p:txBody>
          <a:bodyPr anchor="b"/>
          <a:lstStyle>
            <a:lvl1pPr>
              <a:lnSpc>
                <a:spcPct val="95000"/>
              </a:lnSpc>
              <a:defRPr sz="3537" b="1">
                <a:solidFill>
                  <a:schemeClr val="tx1"/>
                </a:solidFill>
                <a:latin typeface="+mj-lt"/>
                <a:ea typeface="Open Sans" panose="020B0606030504020204" pitchFamily="34" charset="0"/>
                <a:cs typeface="Open Sans" panose="020B0606030504020204" pitchFamily="34" charset="0"/>
              </a:defRPr>
            </a:lvl1pPr>
          </a:lstStyle>
          <a:p>
            <a:r>
              <a:rPr lang="en-US" noProof="0" dirty="0" smtClean="0"/>
              <a:t>Click to edit Master title style</a:t>
            </a:r>
            <a:endParaRPr lang="en-US" noProof="0" dirty="0"/>
          </a:p>
        </p:txBody>
      </p:sp>
      <p:sp>
        <p:nvSpPr>
          <p:cNvPr id="3" name="Text Placeholder 2"/>
          <p:cNvSpPr>
            <a:spLocks noGrp="1"/>
          </p:cNvSpPr>
          <p:nvPr>
            <p:ph type="body" idx="1"/>
          </p:nvPr>
        </p:nvSpPr>
        <p:spPr bwMode="gray">
          <a:xfrm>
            <a:off x="501651" y="3429001"/>
            <a:ext cx="10541000" cy="1566532"/>
          </a:xfrm>
        </p:spPr>
        <p:txBody>
          <a:bodyPr lIns="0" tIns="0" rIns="0" bIns="0">
            <a:noAutofit/>
          </a:bodyPr>
          <a:lstStyle>
            <a:lvl1pPr marL="0" indent="0">
              <a:lnSpc>
                <a:spcPct val="95000"/>
              </a:lnSpc>
              <a:spcAft>
                <a:spcPts val="0"/>
              </a:spcAft>
              <a:buNone/>
              <a:defRPr sz="3537">
                <a:solidFill>
                  <a:schemeClr val="tx1"/>
                </a:solidFill>
              </a:defRPr>
            </a:lvl1pPr>
            <a:lvl2pPr marL="457209" indent="0">
              <a:buNone/>
              <a:defRPr sz="2000">
                <a:solidFill>
                  <a:schemeClr val="tx1">
                    <a:tint val="75000"/>
                  </a:schemeClr>
                </a:solidFill>
              </a:defRPr>
            </a:lvl2pPr>
            <a:lvl3pPr marL="914417" indent="0">
              <a:buNone/>
              <a:defRPr sz="1800">
                <a:solidFill>
                  <a:schemeClr val="tx1">
                    <a:tint val="75000"/>
                  </a:schemeClr>
                </a:solidFill>
              </a:defRPr>
            </a:lvl3pPr>
            <a:lvl4pPr marL="1371626" indent="0">
              <a:buNone/>
              <a:defRPr sz="1600">
                <a:solidFill>
                  <a:schemeClr val="tx1">
                    <a:tint val="75000"/>
                  </a:schemeClr>
                </a:solidFill>
              </a:defRPr>
            </a:lvl4pPr>
            <a:lvl5pPr marL="1828835" indent="0">
              <a:buNone/>
              <a:defRPr sz="1600">
                <a:solidFill>
                  <a:schemeClr val="tx1">
                    <a:tint val="75000"/>
                  </a:schemeClr>
                </a:solidFill>
              </a:defRPr>
            </a:lvl5pPr>
            <a:lvl6pPr marL="2286044" indent="0">
              <a:buNone/>
              <a:defRPr sz="1600">
                <a:solidFill>
                  <a:schemeClr val="tx1">
                    <a:tint val="75000"/>
                  </a:schemeClr>
                </a:solidFill>
              </a:defRPr>
            </a:lvl6pPr>
            <a:lvl7pPr marL="2743252" indent="0">
              <a:buNone/>
              <a:defRPr sz="1600">
                <a:solidFill>
                  <a:schemeClr val="tx1">
                    <a:tint val="75000"/>
                  </a:schemeClr>
                </a:solidFill>
              </a:defRPr>
            </a:lvl7pPr>
            <a:lvl8pPr marL="3200461" indent="0">
              <a:buNone/>
              <a:defRPr sz="1600">
                <a:solidFill>
                  <a:schemeClr val="tx1">
                    <a:tint val="75000"/>
                  </a:schemeClr>
                </a:solidFill>
              </a:defRPr>
            </a:lvl8pPr>
            <a:lvl9pPr marL="3657669" indent="0">
              <a:buNone/>
              <a:defRPr sz="1600">
                <a:solidFill>
                  <a:schemeClr val="tx1">
                    <a:tint val="75000"/>
                  </a:schemeClr>
                </a:solidFill>
              </a:defRPr>
            </a:lvl9pPr>
          </a:lstStyle>
          <a:p>
            <a:pPr lvl="0"/>
            <a:r>
              <a:rPr lang="en-US" noProof="0" dirty="0" smtClean="0"/>
              <a:t>Click to edit Master text styles</a:t>
            </a:r>
          </a:p>
        </p:txBody>
      </p:sp>
    </p:spTree>
    <p:extLst>
      <p:ext uri="{BB962C8B-B14F-4D97-AF65-F5344CB8AC3E}">
        <p14:creationId xmlns:p14="http://schemas.microsoft.com/office/powerpoint/2010/main" val="700417013"/>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15:guide id="1" orient="horz" pos="2382">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01651" y="1628775"/>
            <a:ext cx="9152370" cy="4752975"/>
          </a:xfrm>
          <a:prstGeom prst="rect">
            <a:avLst/>
          </a:prstGeom>
        </p:spPr>
        <p:txBody>
          <a:bodyPr>
            <a:noAutofit/>
          </a:bodyPr>
          <a:lstStyle>
            <a:lvl1pPr>
              <a:spcBef>
                <a:spcPts val="3600"/>
              </a:spcBef>
              <a:defRPr sz="2720">
                <a:solidFill>
                  <a:schemeClr val="bg1"/>
                </a:solidFill>
              </a:defRPr>
            </a:lvl1pPr>
            <a:lvl2pPr marL="457209" indent="-45720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dirty="0" smtClean="0"/>
              <a:t>Click to edit Master text styles</a:t>
            </a:r>
          </a:p>
        </p:txBody>
      </p:sp>
      <p:sp>
        <p:nvSpPr>
          <p:cNvPr id="10" name="TextBox 9"/>
          <p:cNvSpPr txBox="1"/>
          <p:nvPr userDrawn="1"/>
        </p:nvSpPr>
        <p:spPr>
          <a:xfrm>
            <a:off x="6335185" y="6477001"/>
            <a:ext cx="4896560" cy="200055"/>
          </a:xfrm>
          <a:prstGeom prst="rect">
            <a:avLst/>
          </a:prstGeom>
          <a:noFill/>
        </p:spPr>
        <p:txBody>
          <a:bodyPr wrap="square" lIns="0" tIns="0" rIns="0" bIns="0" rtlCol="0">
            <a:spAutoFit/>
          </a:bodyPr>
          <a:lstStyle/>
          <a:p>
            <a:pPr algn="r" defTabSz="945677">
              <a:buSzPct val="100000"/>
              <a:buFont typeface="Arial"/>
              <a:buNone/>
            </a:pPr>
            <a:r>
              <a:rPr lang="en-US" sz="650" dirty="0">
                <a:solidFill>
                  <a:prstClr val="white"/>
                </a:solidFill>
              </a:rPr>
              <a:t>Presentation title</a:t>
            </a:r>
            <a:br>
              <a:rPr lang="en-US" sz="650" dirty="0">
                <a:solidFill>
                  <a:prstClr val="white"/>
                </a:solidFill>
              </a:rPr>
            </a:br>
            <a:r>
              <a:rPr lang="en-US" sz="650" dirty="0">
                <a:solidFill>
                  <a:prstClr val="white"/>
                </a:solidFill>
              </a:rPr>
              <a:t>[To edit, click View &gt; Slide Master &gt; Slide Master]</a:t>
            </a:r>
          </a:p>
        </p:txBody>
      </p:sp>
      <p:sp>
        <p:nvSpPr>
          <p:cNvPr id="12" name="TextBox 11"/>
          <p:cNvSpPr txBox="1"/>
          <p:nvPr userDrawn="1"/>
        </p:nvSpPr>
        <p:spPr>
          <a:xfrm>
            <a:off x="11382377" y="6477001"/>
            <a:ext cx="307974" cy="100027"/>
          </a:xfrm>
          <a:prstGeom prst="rect">
            <a:avLst/>
          </a:prstGeom>
          <a:noFill/>
        </p:spPr>
        <p:txBody>
          <a:bodyPr wrap="square" lIns="0" tIns="0" rIns="0" bIns="0" rtlCol="0">
            <a:spAutoFit/>
          </a:bodyPr>
          <a:lstStyle/>
          <a:p>
            <a:pPr algn="r" defTabSz="945677">
              <a:spcBef>
                <a:spcPts val="600"/>
              </a:spcBef>
              <a:buSzPct val="100000"/>
              <a:buFont typeface="Arial"/>
              <a:buNone/>
            </a:pPr>
            <a:fld id="{C58DF478-B544-4ED8-9ED4-6A2648E2D233}" type="slidenum">
              <a:rPr lang="en-US" sz="650" smtClean="0">
                <a:solidFill>
                  <a:prstClr val="white"/>
                </a:solidFill>
              </a:rPr>
              <a:pPr algn="r" defTabSz="945677">
                <a:spcBef>
                  <a:spcPts val="600"/>
                </a:spcBef>
                <a:buSzPct val="100000"/>
                <a:buFont typeface="Arial"/>
                <a:buNone/>
              </a:pPr>
              <a:t>‹#›</a:t>
            </a:fld>
            <a:endParaRPr lang="en-US" sz="650" dirty="0">
              <a:solidFill>
                <a:prstClr val="white"/>
              </a:solidFill>
            </a:endParaRPr>
          </a:p>
        </p:txBody>
      </p:sp>
    </p:spTree>
    <p:extLst>
      <p:ext uri="{BB962C8B-B14F-4D97-AF65-F5344CB8AC3E}">
        <p14:creationId xmlns:p14="http://schemas.microsoft.com/office/powerpoint/2010/main" val="953247939"/>
      </p:ext>
    </p:extLst>
  </p:cSld>
  <p:clrMapOvr>
    <a:masterClrMapping/>
  </p:clrMapOvr>
  <p:transition>
    <p:fade/>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Key statement dark blue">
    <p:bg>
      <p:bgPr>
        <a:solidFill>
          <a:schemeClr val="accent4"/>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01651" y="1627200"/>
            <a:ext cx="9277349" cy="4759584"/>
          </a:xfrm>
          <a:prstGeom prst="rect">
            <a:avLst/>
          </a:prstGeom>
        </p:spPr>
        <p:txBody>
          <a:bodyPr>
            <a:noAutofit/>
          </a:bodyPr>
          <a:lstStyle>
            <a:lvl1pPr>
              <a:spcBef>
                <a:spcPts val="3600"/>
              </a:spcBef>
              <a:defRPr sz="2720">
                <a:solidFill>
                  <a:schemeClr val="bg1"/>
                </a:solidFill>
              </a:defRPr>
            </a:lvl1pPr>
            <a:lvl2pPr marL="457209" indent="-45720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dirty="0" smtClean="0"/>
              <a:t>Click to edit Master text styles</a:t>
            </a:r>
          </a:p>
        </p:txBody>
      </p:sp>
      <p:sp>
        <p:nvSpPr>
          <p:cNvPr id="10" name="TextBox 9"/>
          <p:cNvSpPr txBox="1"/>
          <p:nvPr userDrawn="1"/>
        </p:nvSpPr>
        <p:spPr>
          <a:xfrm>
            <a:off x="6335185" y="6477001"/>
            <a:ext cx="4896560" cy="200055"/>
          </a:xfrm>
          <a:prstGeom prst="rect">
            <a:avLst/>
          </a:prstGeom>
          <a:noFill/>
        </p:spPr>
        <p:txBody>
          <a:bodyPr wrap="square" lIns="0" tIns="0" rIns="0" bIns="0" rtlCol="0">
            <a:spAutoFit/>
          </a:bodyPr>
          <a:lstStyle/>
          <a:p>
            <a:pPr algn="r" defTabSz="945677">
              <a:buSzPct val="100000"/>
              <a:buFont typeface="Arial"/>
              <a:buNone/>
            </a:pPr>
            <a:r>
              <a:rPr lang="en-US" sz="650" dirty="0">
                <a:solidFill>
                  <a:prstClr val="white"/>
                </a:solidFill>
              </a:rPr>
              <a:t>Presentation title</a:t>
            </a:r>
            <a:br>
              <a:rPr lang="en-US" sz="650" dirty="0">
                <a:solidFill>
                  <a:prstClr val="white"/>
                </a:solidFill>
              </a:rPr>
            </a:br>
            <a:r>
              <a:rPr lang="en-US" sz="650" dirty="0">
                <a:solidFill>
                  <a:prstClr val="white"/>
                </a:solidFill>
              </a:rPr>
              <a:t>[To edit, click View &gt; Slide Master &gt; Slide Master]</a:t>
            </a:r>
          </a:p>
        </p:txBody>
      </p:sp>
      <p:sp>
        <p:nvSpPr>
          <p:cNvPr id="12" name="TextBox 11"/>
          <p:cNvSpPr txBox="1"/>
          <p:nvPr userDrawn="1"/>
        </p:nvSpPr>
        <p:spPr>
          <a:xfrm>
            <a:off x="11382377" y="6477001"/>
            <a:ext cx="307974" cy="100027"/>
          </a:xfrm>
          <a:prstGeom prst="rect">
            <a:avLst/>
          </a:prstGeom>
          <a:noFill/>
        </p:spPr>
        <p:txBody>
          <a:bodyPr wrap="square" lIns="0" tIns="0" rIns="0" bIns="0" rtlCol="0">
            <a:spAutoFit/>
          </a:bodyPr>
          <a:lstStyle/>
          <a:p>
            <a:pPr algn="r" defTabSz="945677">
              <a:spcBef>
                <a:spcPts val="600"/>
              </a:spcBef>
              <a:buSzPct val="100000"/>
              <a:buFont typeface="Arial"/>
              <a:buNone/>
            </a:pPr>
            <a:fld id="{C58DF478-B544-4ED8-9ED4-6A2648E2D233}" type="slidenum">
              <a:rPr lang="en-US" sz="650" smtClean="0">
                <a:solidFill>
                  <a:prstClr val="white"/>
                </a:solidFill>
              </a:rPr>
              <a:pPr algn="r" defTabSz="945677">
                <a:spcBef>
                  <a:spcPts val="600"/>
                </a:spcBef>
                <a:buSzPct val="100000"/>
                <a:buFont typeface="Arial"/>
                <a:buNone/>
              </a:pPr>
              <a:t>‹#›</a:t>
            </a:fld>
            <a:endParaRPr lang="en-US" sz="650" dirty="0">
              <a:solidFill>
                <a:prstClr val="white"/>
              </a:solidFill>
            </a:endParaRPr>
          </a:p>
        </p:txBody>
      </p:sp>
    </p:spTree>
    <p:extLst>
      <p:ext uri="{BB962C8B-B14F-4D97-AF65-F5344CB8AC3E}">
        <p14:creationId xmlns:p14="http://schemas.microsoft.com/office/powerpoint/2010/main" val="3140247048"/>
      </p:ext>
    </p:extLst>
  </p:cSld>
  <p:clrMapOvr>
    <a:masterClrMapping/>
  </p:clrMapOvr>
  <p:transition>
    <p:fade/>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Key statement teal">
    <p:bg>
      <p:bgPr>
        <a:solidFill>
          <a:schemeClr val="accent5"/>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01651" y="1628775"/>
            <a:ext cx="9277349" cy="4752975"/>
          </a:xfrm>
          <a:prstGeom prst="rect">
            <a:avLst/>
          </a:prstGeom>
        </p:spPr>
        <p:txBody>
          <a:bodyPr>
            <a:noAutofit/>
          </a:bodyPr>
          <a:lstStyle>
            <a:lvl1pPr>
              <a:spcBef>
                <a:spcPts val="3600"/>
              </a:spcBef>
              <a:defRPr sz="2720">
                <a:solidFill>
                  <a:schemeClr val="bg1"/>
                </a:solidFill>
              </a:defRPr>
            </a:lvl1pPr>
            <a:lvl2pPr marL="457209" indent="-45720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dirty="0" smtClean="0"/>
              <a:t>Click to edit Master text styles</a:t>
            </a:r>
          </a:p>
        </p:txBody>
      </p:sp>
      <p:sp>
        <p:nvSpPr>
          <p:cNvPr id="10" name="TextBox 9"/>
          <p:cNvSpPr txBox="1"/>
          <p:nvPr userDrawn="1"/>
        </p:nvSpPr>
        <p:spPr>
          <a:xfrm>
            <a:off x="6335185" y="6477001"/>
            <a:ext cx="4896560" cy="200055"/>
          </a:xfrm>
          <a:prstGeom prst="rect">
            <a:avLst/>
          </a:prstGeom>
          <a:noFill/>
        </p:spPr>
        <p:txBody>
          <a:bodyPr wrap="square" lIns="0" tIns="0" rIns="0" bIns="0" rtlCol="0">
            <a:spAutoFit/>
          </a:bodyPr>
          <a:lstStyle/>
          <a:p>
            <a:pPr algn="r" defTabSz="945677">
              <a:buSzPct val="100000"/>
              <a:buFont typeface="Arial"/>
              <a:buNone/>
            </a:pPr>
            <a:r>
              <a:rPr lang="en-US" sz="650" dirty="0">
                <a:solidFill>
                  <a:prstClr val="white"/>
                </a:solidFill>
              </a:rPr>
              <a:t>Presentation title</a:t>
            </a:r>
            <a:br>
              <a:rPr lang="en-US" sz="650" dirty="0">
                <a:solidFill>
                  <a:prstClr val="white"/>
                </a:solidFill>
              </a:rPr>
            </a:br>
            <a:r>
              <a:rPr lang="en-US" sz="650" dirty="0">
                <a:solidFill>
                  <a:prstClr val="white"/>
                </a:solidFill>
              </a:rPr>
              <a:t>[To edit, click View &gt; Slide Master &gt; Slide Master]</a:t>
            </a:r>
          </a:p>
        </p:txBody>
      </p:sp>
      <p:sp>
        <p:nvSpPr>
          <p:cNvPr id="12" name="TextBox 11"/>
          <p:cNvSpPr txBox="1"/>
          <p:nvPr userDrawn="1"/>
        </p:nvSpPr>
        <p:spPr>
          <a:xfrm>
            <a:off x="11382377" y="6477001"/>
            <a:ext cx="307974" cy="100027"/>
          </a:xfrm>
          <a:prstGeom prst="rect">
            <a:avLst/>
          </a:prstGeom>
          <a:noFill/>
        </p:spPr>
        <p:txBody>
          <a:bodyPr wrap="square" lIns="0" tIns="0" rIns="0" bIns="0" rtlCol="0">
            <a:spAutoFit/>
          </a:bodyPr>
          <a:lstStyle/>
          <a:p>
            <a:pPr algn="r" defTabSz="945677">
              <a:spcBef>
                <a:spcPts val="600"/>
              </a:spcBef>
              <a:buSzPct val="100000"/>
              <a:buFont typeface="Arial"/>
              <a:buNone/>
            </a:pPr>
            <a:fld id="{C58DF478-B544-4ED8-9ED4-6A2648E2D233}" type="slidenum">
              <a:rPr lang="en-US" sz="650" smtClean="0">
                <a:solidFill>
                  <a:prstClr val="white"/>
                </a:solidFill>
              </a:rPr>
              <a:pPr algn="r" defTabSz="945677">
                <a:spcBef>
                  <a:spcPts val="600"/>
                </a:spcBef>
                <a:buSzPct val="100000"/>
                <a:buFont typeface="Arial"/>
                <a:buNone/>
              </a:pPr>
              <a:t>‹#›</a:t>
            </a:fld>
            <a:endParaRPr lang="en-US" sz="650" dirty="0">
              <a:solidFill>
                <a:prstClr val="white"/>
              </a:solidFill>
            </a:endParaRPr>
          </a:p>
        </p:txBody>
      </p:sp>
    </p:spTree>
    <p:extLst>
      <p:ext uri="{BB962C8B-B14F-4D97-AF65-F5344CB8AC3E}">
        <p14:creationId xmlns:p14="http://schemas.microsoft.com/office/powerpoint/2010/main" val="3646718185"/>
      </p:ext>
    </p:extLst>
  </p:cSld>
  <p:clrMapOvr>
    <a:masterClrMapping/>
  </p:clrMapOvr>
  <p:transition>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Key statement black">
    <p:bg>
      <p:bgPr>
        <a:solidFill>
          <a:schemeClr val="tx1"/>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01651" y="1628775"/>
            <a:ext cx="9277349" cy="4752975"/>
          </a:xfrm>
          <a:prstGeom prst="rect">
            <a:avLst/>
          </a:prstGeom>
        </p:spPr>
        <p:txBody>
          <a:bodyPr>
            <a:noAutofit/>
          </a:bodyPr>
          <a:lstStyle>
            <a:lvl1pPr>
              <a:spcBef>
                <a:spcPts val="3600"/>
              </a:spcBef>
              <a:defRPr sz="2720">
                <a:solidFill>
                  <a:schemeClr val="bg1"/>
                </a:solidFill>
              </a:defRPr>
            </a:lvl1pPr>
            <a:lvl2pPr marL="457209" indent="-45720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dirty="0" smtClean="0"/>
              <a:t>Click to edit Master text styles</a:t>
            </a:r>
          </a:p>
        </p:txBody>
      </p:sp>
      <p:sp>
        <p:nvSpPr>
          <p:cNvPr id="10" name="TextBox 9"/>
          <p:cNvSpPr txBox="1"/>
          <p:nvPr userDrawn="1"/>
        </p:nvSpPr>
        <p:spPr>
          <a:xfrm>
            <a:off x="6335185" y="6477001"/>
            <a:ext cx="4896560" cy="200055"/>
          </a:xfrm>
          <a:prstGeom prst="rect">
            <a:avLst/>
          </a:prstGeom>
          <a:noFill/>
        </p:spPr>
        <p:txBody>
          <a:bodyPr wrap="square" lIns="0" tIns="0" rIns="0" bIns="0" rtlCol="0">
            <a:spAutoFit/>
          </a:bodyPr>
          <a:lstStyle/>
          <a:p>
            <a:pPr algn="r" defTabSz="945677">
              <a:buSzPct val="100000"/>
              <a:buFont typeface="Arial"/>
              <a:buNone/>
            </a:pPr>
            <a:r>
              <a:rPr lang="en-US" sz="650" dirty="0">
                <a:solidFill>
                  <a:prstClr val="white"/>
                </a:solidFill>
              </a:rPr>
              <a:t>Presentation title</a:t>
            </a:r>
            <a:br>
              <a:rPr lang="en-US" sz="650" dirty="0">
                <a:solidFill>
                  <a:prstClr val="white"/>
                </a:solidFill>
              </a:rPr>
            </a:br>
            <a:r>
              <a:rPr lang="en-US" sz="650" dirty="0">
                <a:solidFill>
                  <a:prstClr val="white"/>
                </a:solidFill>
              </a:rPr>
              <a:t>[To edit, click View &gt; Slide Master &gt; Slide Master]</a:t>
            </a:r>
          </a:p>
        </p:txBody>
      </p:sp>
      <p:sp>
        <p:nvSpPr>
          <p:cNvPr id="12" name="TextBox 11"/>
          <p:cNvSpPr txBox="1"/>
          <p:nvPr userDrawn="1"/>
        </p:nvSpPr>
        <p:spPr>
          <a:xfrm>
            <a:off x="11382377" y="6477001"/>
            <a:ext cx="307974" cy="100027"/>
          </a:xfrm>
          <a:prstGeom prst="rect">
            <a:avLst/>
          </a:prstGeom>
          <a:noFill/>
        </p:spPr>
        <p:txBody>
          <a:bodyPr wrap="square" lIns="0" tIns="0" rIns="0" bIns="0" rtlCol="0">
            <a:spAutoFit/>
          </a:bodyPr>
          <a:lstStyle/>
          <a:p>
            <a:pPr algn="r" defTabSz="945677">
              <a:spcBef>
                <a:spcPts val="600"/>
              </a:spcBef>
              <a:buSzPct val="100000"/>
              <a:buFont typeface="Arial"/>
              <a:buNone/>
            </a:pPr>
            <a:fld id="{C58DF478-B544-4ED8-9ED4-6A2648E2D233}" type="slidenum">
              <a:rPr lang="en-US" sz="650" smtClean="0">
                <a:solidFill>
                  <a:prstClr val="white"/>
                </a:solidFill>
              </a:rPr>
              <a:pPr algn="r" defTabSz="945677">
                <a:spcBef>
                  <a:spcPts val="600"/>
                </a:spcBef>
                <a:buSzPct val="100000"/>
                <a:buFont typeface="Arial"/>
                <a:buNone/>
              </a:pPr>
              <a:t>‹#›</a:t>
            </a:fld>
            <a:endParaRPr lang="en-US" sz="650" dirty="0">
              <a:solidFill>
                <a:prstClr val="white"/>
              </a:solidFill>
            </a:endParaRPr>
          </a:p>
        </p:txBody>
      </p:sp>
    </p:spTree>
    <p:extLst>
      <p:ext uri="{BB962C8B-B14F-4D97-AF65-F5344CB8AC3E}">
        <p14:creationId xmlns:p14="http://schemas.microsoft.com/office/powerpoint/2010/main" val="3982899623"/>
      </p:ext>
    </p:extLst>
  </p:cSld>
  <p:clrMapOvr>
    <a:masterClrMapping/>
  </p:clrMapOvr>
  <p:transition>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Key statement white">
    <p:bg>
      <p:bgRef idx="1001">
        <a:schemeClr val="bg1"/>
      </p:bgRef>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01651" y="1628775"/>
            <a:ext cx="9277349" cy="4752975"/>
          </a:xfrm>
          <a:prstGeom prst="rect">
            <a:avLst/>
          </a:prstGeom>
        </p:spPr>
        <p:txBody>
          <a:bodyPr>
            <a:noAutofit/>
          </a:bodyPr>
          <a:lstStyle>
            <a:lvl1pPr>
              <a:spcBef>
                <a:spcPts val="3600"/>
              </a:spcBef>
              <a:defRPr sz="2720">
                <a:solidFill>
                  <a:schemeClr val="tx1"/>
                </a:solidFill>
              </a:defRPr>
            </a:lvl1pPr>
            <a:lvl2pPr marL="457209" indent="-45720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dirty="0" smtClean="0"/>
              <a:t>Click to edit Master text styles</a:t>
            </a:r>
          </a:p>
        </p:txBody>
      </p:sp>
    </p:spTree>
    <p:extLst>
      <p:ext uri="{BB962C8B-B14F-4D97-AF65-F5344CB8AC3E}">
        <p14:creationId xmlns:p14="http://schemas.microsoft.com/office/powerpoint/2010/main" val="2777365797"/>
      </p:ext>
    </p:extLst>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501651" y="1665289"/>
            <a:ext cx="9277349" cy="4716463"/>
          </a:xfrm>
          <a:prstGeom prst="rect">
            <a:avLst/>
          </a:prstGeom>
        </p:spPr>
        <p:txBody>
          <a:bodyPr/>
          <a:lstStyle>
            <a:lvl1pPr>
              <a:tabLst>
                <a:tab pos="6729541" algn="r"/>
              </a:tabLst>
              <a:defRPr/>
            </a:lvl1pPr>
            <a:lvl2pPr>
              <a:tabLst>
                <a:tab pos="6729541" algn="r"/>
              </a:tabLst>
              <a:defRPr/>
            </a:lvl2pPr>
            <a:lvl3pPr>
              <a:tabLst>
                <a:tab pos="6729541" algn="r"/>
              </a:tabLst>
              <a:defRPr/>
            </a:lvl3pPr>
            <a:lvl4pPr>
              <a:tabLst>
                <a:tab pos="6729541" algn="r"/>
              </a:tabLst>
              <a:defRPr/>
            </a:lvl4pPr>
            <a:lvl5pPr>
              <a:tabLst>
                <a:tab pos="5029296" algn="r"/>
              </a:tabLst>
              <a:defRPr baseline="0"/>
            </a:lvl5pPr>
            <a:lvl6pPr>
              <a:tabLst>
                <a:tab pos="6729541" algn="r"/>
              </a:tabLst>
              <a:defRPr/>
            </a:lvl6pPr>
            <a:lvl7pPr>
              <a:tabLst>
                <a:tab pos="6729541" algn="r"/>
              </a:tabLst>
              <a:defRPr/>
            </a:lvl7pPr>
            <a:lvl8pPr>
              <a:tabLst>
                <a:tab pos="6729541" algn="r"/>
              </a:tabLst>
              <a:defRPr/>
            </a:lvl8pPr>
            <a:lvl9pPr>
              <a:tabLst>
                <a:tab pos="6729541" algn="r"/>
              </a:tabLst>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Placeholder 1"/>
          <p:cNvSpPr>
            <a:spLocks noGrp="1"/>
          </p:cNvSpPr>
          <p:nvPr>
            <p:ph type="title" hasCustomPrompt="1"/>
          </p:nvPr>
        </p:nvSpPr>
        <p:spPr>
          <a:xfrm>
            <a:off x="501652" y="317500"/>
            <a:ext cx="11180232" cy="698501"/>
          </a:xfrm>
          <a:prstGeom prst="rect">
            <a:avLst/>
          </a:prstGeom>
        </p:spPr>
        <p:txBody>
          <a:bodyPr vert="horz" lIns="0" tIns="0" rIns="0" bIns="0" rtlCol="0" anchor="t" anchorCtr="0">
            <a:noAutofit/>
          </a:bodyPr>
          <a:lstStyle>
            <a:lvl1pPr>
              <a:defRPr/>
            </a:lvl1pPr>
          </a:lstStyle>
          <a:p>
            <a:r>
              <a:rPr lang="en-US" dirty="0"/>
              <a:t>Click to add title</a:t>
            </a:r>
          </a:p>
        </p:txBody>
      </p:sp>
    </p:spTree>
    <p:extLst>
      <p:ext uri="{BB962C8B-B14F-4D97-AF65-F5344CB8AC3E}">
        <p14:creationId xmlns:p14="http://schemas.microsoft.com/office/powerpoint/2010/main" val="1318687572"/>
      </p:ext>
    </p:extLst>
  </p:cSld>
  <p:clrMapOvr>
    <a:masterClrMapping/>
  </p:clrMapOvr>
  <p:transition>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s with image">
    <p:spTree>
      <p:nvGrpSpPr>
        <p:cNvPr id="1" name=""/>
        <p:cNvGrpSpPr/>
        <p:nvPr/>
      </p:nvGrpSpPr>
      <p:grpSpPr>
        <a:xfrm>
          <a:off x="0" y="0"/>
          <a:ext cx="0" cy="0"/>
          <a:chOff x="0" y="0"/>
          <a:chExt cx="0" cy="0"/>
        </a:xfrm>
      </p:grpSpPr>
      <p:sp>
        <p:nvSpPr>
          <p:cNvPr id="7" name="Title Placeholder 1"/>
          <p:cNvSpPr>
            <a:spLocks noGrp="1"/>
          </p:cNvSpPr>
          <p:nvPr>
            <p:ph type="title" hasCustomPrompt="1"/>
          </p:nvPr>
        </p:nvSpPr>
        <p:spPr>
          <a:xfrm>
            <a:off x="501651" y="317501"/>
            <a:ext cx="11188700" cy="698500"/>
          </a:xfrm>
          <a:prstGeom prst="rect">
            <a:avLst/>
          </a:prstGeom>
        </p:spPr>
        <p:txBody>
          <a:bodyPr vert="horz" lIns="0" tIns="0" rIns="0" bIns="0" rtlCol="0" anchor="t" anchorCtr="0">
            <a:noAutofit/>
          </a:bodyPr>
          <a:lstStyle>
            <a:lvl1pPr>
              <a:defRPr/>
            </a:lvl1pPr>
          </a:lstStyle>
          <a:p>
            <a:r>
              <a:rPr lang="en-US" noProof="0" dirty="0"/>
              <a:t>Click to add title</a:t>
            </a:r>
          </a:p>
        </p:txBody>
      </p:sp>
      <p:sp>
        <p:nvSpPr>
          <p:cNvPr id="5" name="Picture Placeholder 9"/>
          <p:cNvSpPr>
            <a:spLocks noGrp="1"/>
          </p:cNvSpPr>
          <p:nvPr>
            <p:ph type="pic" sz="quarter" idx="15"/>
          </p:nvPr>
        </p:nvSpPr>
        <p:spPr>
          <a:xfrm>
            <a:off x="5450351" y="1701801"/>
            <a:ext cx="6240000" cy="4679950"/>
          </a:xfrm>
        </p:spPr>
        <p:txBody>
          <a:bodyPr/>
          <a:lstStyle/>
          <a:p>
            <a:r>
              <a:rPr lang="en-US" noProof="0" dirty="0" smtClean="0"/>
              <a:t>Click icon to add picture</a:t>
            </a:r>
            <a:endParaRPr lang="en-US" noProof="0" dirty="0"/>
          </a:p>
        </p:txBody>
      </p:sp>
      <p:sp>
        <p:nvSpPr>
          <p:cNvPr id="6" name="Content Placeholder 3"/>
          <p:cNvSpPr>
            <a:spLocks noGrp="1"/>
          </p:cNvSpPr>
          <p:nvPr>
            <p:ph sz="quarter" idx="10"/>
          </p:nvPr>
        </p:nvSpPr>
        <p:spPr>
          <a:xfrm>
            <a:off x="501652" y="1665289"/>
            <a:ext cx="4456429" cy="4716463"/>
          </a:xfrm>
          <a:prstGeom prst="rect">
            <a:avLst/>
          </a:prstGeom>
        </p:spPr>
        <p:txBody>
          <a:bodyPr/>
          <a:lstStyle>
            <a:lvl1pPr>
              <a:tabLst>
                <a:tab pos="5029296" algn="r"/>
              </a:tabLst>
              <a:defRPr/>
            </a:lvl1pPr>
            <a:lvl2pPr>
              <a:tabLst>
                <a:tab pos="5029296" algn="r"/>
              </a:tabLst>
              <a:defRPr/>
            </a:lvl2pPr>
            <a:lvl3pPr>
              <a:tabLst>
                <a:tab pos="5029296" algn="r"/>
              </a:tabLst>
              <a:defRPr/>
            </a:lvl3pPr>
            <a:lvl4pPr>
              <a:tabLst>
                <a:tab pos="5029296" algn="r"/>
              </a:tabLst>
              <a:defRPr/>
            </a:lvl4pPr>
            <a:lvl5pPr>
              <a:tabLst>
                <a:tab pos="5029296"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Tree>
    <p:extLst>
      <p:ext uri="{BB962C8B-B14F-4D97-AF65-F5344CB8AC3E}">
        <p14:creationId xmlns:p14="http://schemas.microsoft.com/office/powerpoint/2010/main" val="1050237435"/>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mp; 1 column text">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1"/>
            <a:ext cx="11188700" cy="698500"/>
          </a:xfrm>
        </p:spPr>
        <p:txBody>
          <a:bodyPr/>
          <a:lstStyle/>
          <a:p>
            <a:r>
              <a:rPr lang="en-US" noProof="0" smtClean="0"/>
              <a:t>Click to edit Master title style</a:t>
            </a:r>
            <a:endParaRPr lang="en-US" noProof="0" dirty="0"/>
          </a:p>
        </p:txBody>
      </p:sp>
      <p:sp>
        <p:nvSpPr>
          <p:cNvPr id="14" name="Text Placeholder 18"/>
          <p:cNvSpPr>
            <a:spLocks noGrp="1"/>
          </p:cNvSpPr>
          <p:nvPr>
            <p:ph idx="1"/>
          </p:nvPr>
        </p:nvSpPr>
        <p:spPr>
          <a:xfrm>
            <a:off x="501652" y="1665289"/>
            <a:ext cx="11165416" cy="4716463"/>
          </a:xfrm>
          <a:prstGeom prst="rect">
            <a:avLst/>
          </a:prstGeom>
        </p:spPr>
        <p:txBody>
          <a:bodyPr vert="horz" lIns="0" tIns="0" rIns="0" bIns="0" rtlCol="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Tree>
    <p:extLst>
      <p:ext uri="{BB962C8B-B14F-4D97-AF65-F5344CB8AC3E}">
        <p14:creationId xmlns:p14="http://schemas.microsoft.com/office/powerpoint/2010/main" val="576011358"/>
      </p:ext>
    </p:extLst>
  </p:cSld>
  <p:clrMapOvr>
    <a:masterClrMapping/>
  </p:clrMapOvr>
  <p:transition>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501650" y="651601"/>
            <a:ext cx="11162350"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
        <p:nvSpPr>
          <p:cNvPr id="14" name="Title Placeholder 1"/>
          <p:cNvSpPr>
            <a:spLocks noGrp="1"/>
          </p:cNvSpPr>
          <p:nvPr>
            <p:ph type="title"/>
          </p:nvPr>
        </p:nvSpPr>
        <p:spPr>
          <a:xfrm>
            <a:off x="501650" y="317500"/>
            <a:ext cx="11162350" cy="334101"/>
          </a:xfrm>
          <a:prstGeom prst="rect">
            <a:avLst/>
          </a:prstGeom>
        </p:spPr>
        <p:txBody>
          <a:bodyPr vert="horz" lIns="0" tIns="0" rIns="0" bIns="0" rtlCol="0" anchor="t" anchorCtr="0">
            <a:noAutofit/>
          </a:bodyPr>
          <a:lstStyle>
            <a:lvl1pPr>
              <a:defRPr/>
            </a:lvl1pPr>
          </a:lstStyle>
          <a:p>
            <a:r>
              <a:rPr lang="en-US" noProof="0" smtClean="0"/>
              <a:t>Click to edit Master title style</a:t>
            </a:r>
            <a:endParaRPr lang="en-US" noProof="0" dirty="0"/>
          </a:p>
        </p:txBody>
      </p:sp>
      <p:sp>
        <p:nvSpPr>
          <p:cNvPr id="8" name="Text Placeholder 18"/>
          <p:cNvSpPr>
            <a:spLocks noGrp="1"/>
          </p:cNvSpPr>
          <p:nvPr>
            <p:ph idx="1"/>
          </p:nvPr>
        </p:nvSpPr>
        <p:spPr>
          <a:xfrm>
            <a:off x="501652" y="1665288"/>
            <a:ext cx="11165416" cy="4713911"/>
          </a:xfrm>
          <a:prstGeom prst="rect">
            <a:avLst/>
          </a:prstGeom>
        </p:spPr>
        <p:txBody>
          <a:bodyPr vert="horz" lIns="0" tIns="0" rIns="0" bIns="0" rtlCol="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Tree>
    <p:extLst>
      <p:ext uri="{BB962C8B-B14F-4D97-AF65-F5344CB8AC3E}">
        <p14:creationId xmlns:p14="http://schemas.microsoft.com/office/powerpoint/2010/main" val="2712378997"/>
      </p:ext>
    </p:extLst>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9" name="Picture Placeholder 8"/>
          <p:cNvSpPr>
            <a:spLocks noGrp="1" noChangeAspect="1"/>
          </p:cNvSpPr>
          <p:nvPr>
            <p:ph type="pic" sz="quarter" idx="11"/>
          </p:nvPr>
        </p:nvSpPr>
        <p:spPr>
          <a:xfrm>
            <a:off x="2489813" y="727200"/>
            <a:ext cx="7200000" cy="5400000"/>
          </a:xfrm>
          <a:prstGeom prst="rect">
            <a:avLst/>
          </a:prstGeom>
        </p:spPr>
        <p:txBody>
          <a:bodyPr/>
          <a:lstStyle/>
          <a:p>
            <a:r>
              <a:rPr lang="en-US" noProof="0" dirty="0" smtClean="0"/>
              <a:t>Click icon to add picture</a:t>
            </a:r>
            <a:endParaRPr lang="en-US" noProof="0" dirty="0"/>
          </a:p>
        </p:txBody>
      </p:sp>
      <p:sp>
        <p:nvSpPr>
          <p:cNvPr id="3" name="Subtitle 2"/>
          <p:cNvSpPr>
            <a:spLocks noGrp="1"/>
          </p:cNvSpPr>
          <p:nvPr>
            <p:ph type="subTitle" idx="1" hasCustomPrompt="1"/>
          </p:nvPr>
        </p:nvSpPr>
        <p:spPr bwMode="gray">
          <a:xfrm>
            <a:off x="501651" y="5864229"/>
            <a:ext cx="5594348" cy="505645"/>
          </a:xfrm>
          <a:prstGeom prst="rect">
            <a:avLst/>
          </a:prstGeom>
        </p:spPr>
        <p:txBody>
          <a:bodyPr lIns="0" tIns="0" rIns="0" bIns="0" anchor="b" anchorCtr="0">
            <a:noAutofit/>
          </a:bodyPr>
          <a:lstStyle>
            <a:lvl1pPr marL="0" indent="0" algn="l">
              <a:lnSpc>
                <a:spcPct val="100000"/>
              </a:lnSpc>
              <a:spcAft>
                <a:spcPts val="0"/>
              </a:spcAft>
              <a:buNone/>
              <a:defRPr sz="1800" b="1">
                <a:solidFill>
                  <a:schemeClr val="tx1"/>
                </a:solidFill>
              </a:defRPr>
            </a:lvl1pPr>
            <a:lvl2pPr marL="0" indent="0" algn="l">
              <a:buNone/>
              <a:defRPr sz="1600" b="0"/>
            </a:lvl2pPr>
            <a:lvl3pPr marL="914417" indent="0" algn="ctr">
              <a:buNone/>
              <a:defRPr sz="1800"/>
            </a:lvl3pPr>
            <a:lvl4pPr marL="1371626" indent="0" algn="ctr">
              <a:buNone/>
              <a:defRPr sz="1600"/>
            </a:lvl4pPr>
            <a:lvl5pPr marL="1828835" indent="0" algn="ctr">
              <a:buNone/>
              <a:defRPr sz="1600"/>
            </a:lvl5pPr>
            <a:lvl6pPr marL="2286044" indent="0" algn="ctr">
              <a:buNone/>
              <a:defRPr sz="1600"/>
            </a:lvl6pPr>
            <a:lvl7pPr marL="2743252" indent="0" algn="ctr">
              <a:buNone/>
              <a:defRPr sz="1600"/>
            </a:lvl7pPr>
            <a:lvl8pPr marL="3200461" indent="0" algn="ctr">
              <a:buNone/>
              <a:defRPr sz="1600"/>
            </a:lvl8pPr>
            <a:lvl9pPr marL="3657669" indent="0" algn="ctr">
              <a:buNone/>
              <a:defRPr sz="1600"/>
            </a:lvl9pPr>
          </a:lstStyle>
          <a:p>
            <a:r>
              <a:rPr lang="en-US" noProof="0" dirty="0"/>
              <a:t>Click to edit Master title style</a:t>
            </a:r>
          </a:p>
          <a:p>
            <a:pPr lvl="1"/>
            <a:r>
              <a:rPr lang="en-US" noProof="0" dirty="0"/>
              <a:t>Click to edit Master subtitle style</a:t>
            </a:r>
          </a:p>
        </p:txBody>
      </p:sp>
      <p:sp>
        <p:nvSpPr>
          <p:cNvPr id="5" name="Text Placeholder 4"/>
          <p:cNvSpPr>
            <a:spLocks noGrp="1"/>
          </p:cNvSpPr>
          <p:nvPr>
            <p:ph type="body" sz="quarter" idx="10"/>
          </p:nvPr>
        </p:nvSpPr>
        <p:spPr>
          <a:xfrm>
            <a:off x="501652" y="6381750"/>
            <a:ext cx="5594349" cy="298450"/>
          </a:xfrm>
          <a:prstGeom prst="rect">
            <a:avLst/>
          </a:prstGeom>
        </p:spPr>
        <p:txBody>
          <a:bodyPr/>
          <a:lstStyle>
            <a:lvl1pPr>
              <a:spcAft>
                <a:spcPts val="0"/>
              </a:spcAft>
              <a:defRPr sz="100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smtClean="0"/>
              <a:t>Click to edit Master text styles</a:t>
            </a:r>
          </a:p>
        </p:txBody>
      </p:sp>
      <p:grpSp>
        <p:nvGrpSpPr>
          <p:cNvPr id="19" name="Group 18"/>
          <p:cNvGrpSpPr/>
          <p:nvPr userDrawn="1"/>
        </p:nvGrpSpPr>
        <p:grpSpPr>
          <a:xfrm>
            <a:off x="501649" y="378001"/>
            <a:ext cx="2159032" cy="326302"/>
            <a:chOff x="439792" y="416850"/>
            <a:chExt cx="1892808" cy="359839"/>
          </a:xfrm>
        </p:grpSpPr>
        <p:sp>
          <p:nvSpPr>
            <p:cNvPr id="20" name="Oval 5"/>
            <p:cNvSpPr>
              <a:spLocks noChangeArrowheads="1"/>
            </p:cNvSpPr>
            <p:nvPr userDrawn="1"/>
          </p:nvSpPr>
          <p:spPr bwMode="auto">
            <a:xfrm>
              <a:off x="2231035" y="674673"/>
              <a:ext cx="101565" cy="102016"/>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1" name="Freeform 6"/>
            <p:cNvSpPr>
              <a:spLocks noEditPoints="1"/>
            </p:cNvSpPr>
            <p:nvPr userDrawn="1"/>
          </p:nvSpPr>
          <p:spPr bwMode="auto">
            <a:xfrm>
              <a:off x="439792" y="418705"/>
              <a:ext cx="288076" cy="352418"/>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2" name="Rectangle 7"/>
            <p:cNvSpPr>
              <a:spLocks noChangeArrowheads="1"/>
            </p:cNvSpPr>
            <p:nvPr userDrawn="1"/>
          </p:nvSpPr>
          <p:spPr bwMode="auto">
            <a:xfrm>
              <a:off x="1030718" y="416850"/>
              <a:ext cx="86792" cy="354274"/>
            </a:xfrm>
            <a:prstGeom prst="rect">
              <a:avLst/>
            </a:pr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3" name="Freeform 8"/>
            <p:cNvSpPr>
              <a:spLocks noEditPoints="1"/>
            </p:cNvSpPr>
            <p:nvPr userDrawn="1"/>
          </p:nvSpPr>
          <p:spPr bwMode="auto">
            <a:xfrm>
              <a:off x="1152596" y="504028"/>
              <a:ext cx="251143" cy="270806"/>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4" name="Rectangle 9"/>
            <p:cNvSpPr>
              <a:spLocks noChangeArrowheads="1"/>
            </p:cNvSpPr>
            <p:nvPr userDrawn="1"/>
          </p:nvSpPr>
          <p:spPr bwMode="auto">
            <a:xfrm>
              <a:off x="1438825" y="507737"/>
              <a:ext cx="86792" cy="263386"/>
            </a:xfrm>
            <a:prstGeom prst="rect">
              <a:avLst/>
            </a:pr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5" name="Rectangle 10"/>
            <p:cNvSpPr>
              <a:spLocks noChangeArrowheads="1"/>
            </p:cNvSpPr>
            <p:nvPr userDrawn="1"/>
          </p:nvSpPr>
          <p:spPr bwMode="auto">
            <a:xfrm>
              <a:off x="1438825" y="416850"/>
              <a:ext cx="86792" cy="59355"/>
            </a:xfrm>
            <a:prstGeom prst="rect">
              <a:avLst/>
            </a:pr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6" name="Freeform 11"/>
            <p:cNvSpPr>
              <a:spLocks/>
            </p:cNvSpPr>
            <p:nvPr userDrawn="1"/>
          </p:nvSpPr>
          <p:spPr bwMode="auto">
            <a:xfrm>
              <a:off x="1560703" y="424269"/>
              <a:ext cx="184664" cy="350564"/>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7" name="Freeform 12"/>
            <p:cNvSpPr>
              <a:spLocks/>
            </p:cNvSpPr>
            <p:nvPr userDrawn="1"/>
          </p:nvSpPr>
          <p:spPr bwMode="auto">
            <a:xfrm>
              <a:off x="1761988" y="424269"/>
              <a:ext cx="184664" cy="350564"/>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8" name="Freeform 13"/>
            <p:cNvSpPr>
              <a:spLocks noEditPoints="1"/>
            </p:cNvSpPr>
            <p:nvPr userDrawn="1"/>
          </p:nvSpPr>
          <p:spPr bwMode="auto">
            <a:xfrm>
              <a:off x="1965119" y="504028"/>
              <a:ext cx="245603" cy="270806"/>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9" name="Freeform 14"/>
            <p:cNvSpPr>
              <a:spLocks noEditPoints="1"/>
            </p:cNvSpPr>
            <p:nvPr userDrawn="1"/>
          </p:nvSpPr>
          <p:spPr bwMode="auto">
            <a:xfrm>
              <a:off x="753721" y="504028"/>
              <a:ext cx="243757" cy="270806"/>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grpSp>
    </p:spTree>
    <p:extLst>
      <p:ext uri="{BB962C8B-B14F-4D97-AF65-F5344CB8AC3E}">
        <p14:creationId xmlns:p14="http://schemas.microsoft.com/office/powerpoint/2010/main" val="3736797649"/>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15:guide id="1" orient="horz" pos="4508">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ubtitle &amp; 1 column - large">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501650" y="651601"/>
            <a:ext cx="11162350"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
        <p:nvSpPr>
          <p:cNvPr id="14" name="Title Placeholder 1"/>
          <p:cNvSpPr>
            <a:spLocks noGrp="1"/>
          </p:cNvSpPr>
          <p:nvPr>
            <p:ph type="title"/>
          </p:nvPr>
        </p:nvSpPr>
        <p:spPr>
          <a:xfrm>
            <a:off x="501650" y="317500"/>
            <a:ext cx="11162350" cy="334101"/>
          </a:xfrm>
          <a:prstGeom prst="rect">
            <a:avLst/>
          </a:prstGeom>
        </p:spPr>
        <p:txBody>
          <a:bodyPr vert="horz" lIns="0" tIns="0" rIns="0" bIns="0" rtlCol="0" anchor="t" anchorCtr="0">
            <a:noAutofit/>
          </a:bodyPr>
          <a:lstStyle>
            <a:lvl1pPr>
              <a:defRPr/>
            </a:lvl1pPr>
          </a:lstStyle>
          <a:p>
            <a:r>
              <a:rPr lang="en-US" noProof="0" smtClean="0"/>
              <a:t>Click to edit Master title style</a:t>
            </a:r>
            <a:endParaRPr lang="en-US" noProof="0" dirty="0"/>
          </a:p>
        </p:txBody>
      </p:sp>
      <p:sp>
        <p:nvSpPr>
          <p:cNvPr id="8" name="Text Placeholder 18"/>
          <p:cNvSpPr>
            <a:spLocks noGrp="1"/>
          </p:cNvSpPr>
          <p:nvPr>
            <p:ph idx="1"/>
          </p:nvPr>
        </p:nvSpPr>
        <p:spPr>
          <a:xfrm>
            <a:off x="501652" y="1700213"/>
            <a:ext cx="11165416" cy="4678986"/>
          </a:xfrm>
          <a:prstGeom prst="rect">
            <a:avLst/>
          </a:prstGeom>
        </p:spPr>
        <p:txBody>
          <a:bodyPr vert="horz" lIns="0" tIns="0" rIns="0" bIns="0" rtlCol="0">
            <a:noAutofit/>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Tree>
    <p:extLst>
      <p:ext uri="{BB962C8B-B14F-4D97-AF65-F5344CB8AC3E}">
        <p14:creationId xmlns:p14="http://schemas.microsoft.com/office/powerpoint/2010/main" val="2469874771"/>
      </p:ext>
    </p:extLst>
  </p:cSld>
  <p:clrMapOvr>
    <a:masterClrMapping/>
  </p:clrMapOvr>
  <p:transition>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ubtitle &amp; chart">
    <p:spTree>
      <p:nvGrpSpPr>
        <p:cNvPr id="1" name=""/>
        <p:cNvGrpSpPr/>
        <p:nvPr/>
      </p:nvGrpSpPr>
      <p:grpSpPr>
        <a:xfrm>
          <a:off x="0" y="0"/>
          <a:ext cx="0" cy="0"/>
          <a:chOff x="0" y="0"/>
          <a:chExt cx="0" cy="0"/>
        </a:xfrm>
      </p:grpSpPr>
      <p:sp>
        <p:nvSpPr>
          <p:cNvPr id="15" name="Text Placeholder 8"/>
          <p:cNvSpPr>
            <a:spLocks noGrp="1"/>
          </p:cNvSpPr>
          <p:nvPr>
            <p:ph type="body" sz="quarter" idx="13" hasCustomPrompt="1"/>
          </p:nvPr>
        </p:nvSpPr>
        <p:spPr>
          <a:xfrm>
            <a:off x="501650" y="651601"/>
            <a:ext cx="11188700"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
        <p:nvSpPr>
          <p:cNvPr id="16" name="Title Placeholder 1"/>
          <p:cNvSpPr>
            <a:spLocks noGrp="1"/>
          </p:cNvSpPr>
          <p:nvPr>
            <p:ph type="title" hasCustomPrompt="1"/>
          </p:nvPr>
        </p:nvSpPr>
        <p:spPr>
          <a:xfrm>
            <a:off x="501650" y="317500"/>
            <a:ext cx="11188700" cy="334101"/>
          </a:xfrm>
          <a:prstGeom prst="rect">
            <a:avLst/>
          </a:prstGeom>
        </p:spPr>
        <p:txBody>
          <a:bodyPr vert="horz" lIns="0" tIns="0" rIns="0" bIns="0" rtlCol="0" anchor="t" anchorCtr="0">
            <a:noAutofit/>
          </a:bodyPr>
          <a:lstStyle>
            <a:lvl1pPr>
              <a:defRPr/>
            </a:lvl1pPr>
          </a:lstStyle>
          <a:p>
            <a:r>
              <a:rPr lang="en-US" noProof="0" dirty="0"/>
              <a:t>Click to add title</a:t>
            </a:r>
          </a:p>
        </p:txBody>
      </p:sp>
      <p:sp>
        <p:nvSpPr>
          <p:cNvPr id="17" name="Chart Placeholder 3"/>
          <p:cNvSpPr>
            <a:spLocks noGrp="1"/>
          </p:cNvSpPr>
          <p:nvPr>
            <p:ph type="chart" sz="quarter" idx="15"/>
          </p:nvPr>
        </p:nvSpPr>
        <p:spPr>
          <a:xfrm>
            <a:off x="501653" y="2052000"/>
            <a:ext cx="11188699" cy="4069013"/>
          </a:xfrm>
          <a:prstGeom prst="rect">
            <a:avLst/>
          </a:prstGeom>
        </p:spPr>
        <p:txBody>
          <a:bodyPr/>
          <a:lstStyle/>
          <a:p>
            <a:r>
              <a:rPr lang="en-US" noProof="0" dirty="0" smtClean="0"/>
              <a:t>Click icon to add chart</a:t>
            </a:r>
            <a:endParaRPr lang="en-US" noProof="0" dirty="0"/>
          </a:p>
        </p:txBody>
      </p:sp>
      <p:sp>
        <p:nvSpPr>
          <p:cNvPr id="18" name="Text Placeholder 8"/>
          <p:cNvSpPr>
            <a:spLocks noGrp="1"/>
          </p:cNvSpPr>
          <p:nvPr>
            <p:ph type="body" sz="quarter" idx="18"/>
          </p:nvPr>
        </p:nvSpPr>
        <p:spPr>
          <a:xfrm>
            <a:off x="501653" y="1665289"/>
            <a:ext cx="11188699" cy="392112"/>
          </a:xfrm>
        </p:spPr>
        <p:txBody>
          <a:bodyPr/>
          <a:lstStyle/>
          <a:p>
            <a:pPr lvl="0"/>
            <a:r>
              <a:rPr lang="en-US" noProof="0" smtClean="0"/>
              <a:t>Click to edit Master text styles</a:t>
            </a:r>
          </a:p>
        </p:txBody>
      </p:sp>
      <p:sp>
        <p:nvSpPr>
          <p:cNvPr id="19" name="Text Placeholder 7"/>
          <p:cNvSpPr>
            <a:spLocks noGrp="1"/>
          </p:cNvSpPr>
          <p:nvPr>
            <p:ph type="body" sz="quarter" idx="23"/>
          </p:nvPr>
        </p:nvSpPr>
        <p:spPr>
          <a:xfrm>
            <a:off x="501651" y="6121014"/>
            <a:ext cx="11188700" cy="260737"/>
          </a:xfrm>
        </p:spPr>
        <p:txBody>
          <a:bodyPr>
            <a:noAutofit/>
          </a:bodyPr>
          <a:lstStyle>
            <a:lvl1pPr>
              <a:spcAft>
                <a:spcPts val="0"/>
              </a:spcAft>
              <a:defRPr sz="907"/>
            </a:lvl1pPr>
          </a:lstStyle>
          <a:p>
            <a:pPr lvl="0"/>
            <a:r>
              <a:rPr lang="en-US" noProof="0" smtClean="0"/>
              <a:t>Click to edit Master text styles</a:t>
            </a:r>
          </a:p>
        </p:txBody>
      </p:sp>
    </p:spTree>
    <p:extLst>
      <p:ext uri="{BB962C8B-B14F-4D97-AF65-F5344CB8AC3E}">
        <p14:creationId xmlns:p14="http://schemas.microsoft.com/office/powerpoint/2010/main" val="1976519005"/>
      </p:ext>
    </p:extLst>
  </p:cSld>
  <p:clrMapOvr>
    <a:masterClrMapping/>
  </p:clrMapOvr>
  <p:transition>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 chart">
    <p:spTree>
      <p:nvGrpSpPr>
        <p:cNvPr id="1" name=""/>
        <p:cNvGrpSpPr/>
        <p:nvPr/>
      </p:nvGrpSpPr>
      <p:grpSpPr>
        <a:xfrm>
          <a:off x="0" y="0"/>
          <a:ext cx="0" cy="0"/>
          <a:chOff x="0" y="0"/>
          <a:chExt cx="0" cy="0"/>
        </a:xfrm>
      </p:grpSpPr>
      <p:sp>
        <p:nvSpPr>
          <p:cNvPr id="15" name="Text Placeholder 8"/>
          <p:cNvSpPr>
            <a:spLocks noGrp="1"/>
          </p:cNvSpPr>
          <p:nvPr>
            <p:ph type="body" sz="quarter" idx="13" hasCustomPrompt="1"/>
          </p:nvPr>
        </p:nvSpPr>
        <p:spPr>
          <a:xfrm>
            <a:off x="501651" y="651601"/>
            <a:ext cx="11188700"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
        <p:nvSpPr>
          <p:cNvPr id="16" name="Title Placeholder 1"/>
          <p:cNvSpPr>
            <a:spLocks noGrp="1"/>
          </p:cNvSpPr>
          <p:nvPr>
            <p:ph type="title" hasCustomPrompt="1"/>
          </p:nvPr>
        </p:nvSpPr>
        <p:spPr>
          <a:xfrm>
            <a:off x="501650" y="317500"/>
            <a:ext cx="11188700" cy="334101"/>
          </a:xfrm>
          <a:prstGeom prst="rect">
            <a:avLst/>
          </a:prstGeom>
        </p:spPr>
        <p:txBody>
          <a:bodyPr vert="horz" lIns="0" tIns="0" rIns="0" bIns="0" rtlCol="0" anchor="t" anchorCtr="0">
            <a:noAutofit/>
          </a:bodyPr>
          <a:lstStyle>
            <a:lvl1pPr>
              <a:defRPr/>
            </a:lvl1pPr>
          </a:lstStyle>
          <a:p>
            <a:r>
              <a:rPr lang="en-US" noProof="0" dirty="0"/>
              <a:t>Click to add title</a:t>
            </a:r>
          </a:p>
        </p:txBody>
      </p:sp>
      <p:sp>
        <p:nvSpPr>
          <p:cNvPr id="17" name="Chart Placeholder 3"/>
          <p:cNvSpPr>
            <a:spLocks noGrp="1"/>
          </p:cNvSpPr>
          <p:nvPr>
            <p:ph type="chart" sz="quarter" idx="15"/>
          </p:nvPr>
        </p:nvSpPr>
        <p:spPr>
          <a:xfrm>
            <a:off x="504000" y="2051999"/>
            <a:ext cx="3549549" cy="4069014"/>
          </a:xfrm>
          <a:prstGeom prst="rect">
            <a:avLst/>
          </a:prstGeom>
        </p:spPr>
        <p:txBody>
          <a:bodyPr/>
          <a:lstStyle/>
          <a:p>
            <a:r>
              <a:rPr lang="en-US" noProof="0" dirty="0" smtClean="0"/>
              <a:t>Click icon to add chart</a:t>
            </a:r>
            <a:endParaRPr lang="en-US" noProof="0" dirty="0"/>
          </a:p>
        </p:txBody>
      </p:sp>
      <p:sp>
        <p:nvSpPr>
          <p:cNvPr id="18" name="Text Placeholder 8"/>
          <p:cNvSpPr>
            <a:spLocks noGrp="1"/>
          </p:cNvSpPr>
          <p:nvPr>
            <p:ph type="body" sz="quarter" idx="18"/>
          </p:nvPr>
        </p:nvSpPr>
        <p:spPr>
          <a:xfrm>
            <a:off x="501650" y="1665289"/>
            <a:ext cx="3562351" cy="392112"/>
          </a:xfrm>
        </p:spPr>
        <p:txBody>
          <a:bodyPr/>
          <a:lstStyle/>
          <a:p>
            <a:pPr lvl="0"/>
            <a:r>
              <a:rPr lang="en-US" noProof="0" smtClean="0"/>
              <a:t>Click to edit Master text styles</a:t>
            </a:r>
          </a:p>
        </p:txBody>
      </p:sp>
      <p:sp>
        <p:nvSpPr>
          <p:cNvPr id="7" name="Chart Placeholder 3"/>
          <p:cNvSpPr>
            <a:spLocks noGrp="1"/>
          </p:cNvSpPr>
          <p:nvPr>
            <p:ph type="chart" sz="quarter" idx="19"/>
          </p:nvPr>
        </p:nvSpPr>
        <p:spPr>
          <a:xfrm>
            <a:off x="4303184" y="2051999"/>
            <a:ext cx="3561616" cy="4069014"/>
          </a:xfrm>
          <a:prstGeom prst="rect">
            <a:avLst/>
          </a:prstGeom>
        </p:spPr>
        <p:txBody>
          <a:bodyPr/>
          <a:lstStyle/>
          <a:p>
            <a:r>
              <a:rPr lang="en-US" noProof="0" dirty="0" smtClean="0"/>
              <a:t>Click icon to add chart</a:t>
            </a:r>
            <a:endParaRPr lang="en-US" noProof="0" dirty="0"/>
          </a:p>
        </p:txBody>
      </p:sp>
      <p:sp>
        <p:nvSpPr>
          <p:cNvPr id="8" name="Text Placeholder 8"/>
          <p:cNvSpPr>
            <a:spLocks noGrp="1"/>
          </p:cNvSpPr>
          <p:nvPr>
            <p:ph type="body" sz="quarter" idx="20"/>
          </p:nvPr>
        </p:nvSpPr>
        <p:spPr>
          <a:xfrm>
            <a:off x="4303185" y="1665289"/>
            <a:ext cx="3561615" cy="392112"/>
          </a:xfrm>
        </p:spPr>
        <p:txBody>
          <a:bodyPr/>
          <a:lstStyle/>
          <a:p>
            <a:pPr lvl="0"/>
            <a:r>
              <a:rPr lang="en-US" noProof="0" smtClean="0"/>
              <a:t>Click to edit Master text styles</a:t>
            </a:r>
          </a:p>
        </p:txBody>
      </p:sp>
      <p:sp>
        <p:nvSpPr>
          <p:cNvPr id="9" name="Chart Placeholder 3"/>
          <p:cNvSpPr>
            <a:spLocks noGrp="1"/>
          </p:cNvSpPr>
          <p:nvPr>
            <p:ph type="chart" sz="quarter" idx="21"/>
          </p:nvPr>
        </p:nvSpPr>
        <p:spPr>
          <a:xfrm>
            <a:off x="8126397" y="2051999"/>
            <a:ext cx="3563953" cy="4069014"/>
          </a:xfrm>
          <a:prstGeom prst="rect">
            <a:avLst/>
          </a:prstGeom>
        </p:spPr>
        <p:txBody>
          <a:bodyPr/>
          <a:lstStyle/>
          <a:p>
            <a:r>
              <a:rPr lang="en-US" noProof="0" dirty="0" smtClean="0"/>
              <a:t>Click icon to add chart</a:t>
            </a:r>
            <a:endParaRPr lang="en-US" noProof="0" dirty="0"/>
          </a:p>
        </p:txBody>
      </p:sp>
      <p:sp>
        <p:nvSpPr>
          <p:cNvPr id="10" name="Text Placeholder 8"/>
          <p:cNvSpPr>
            <a:spLocks noGrp="1"/>
          </p:cNvSpPr>
          <p:nvPr>
            <p:ph type="body" sz="quarter" idx="22"/>
          </p:nvPr>
        </p:nvSpPr>
        <p:spPr>
          <a:xfrm>
            <a:off x="8126397" y="1659145"/>
            <a:ext cx="3563954" cy="398256"/>
          </a:xfrm>
        </p:spPr>
        <p:txBody>
          <a:bodyPr/>
          <a:lstStyle/>
          <a:p>
            <a:pPr lvl="0"/>
            <a:r>
              <a:rPr lang="en-US" noProof="0" smtClean="0"/>
              <a:t>Click to edit Master text styles</a:t>
            </a:r>
          </a:p>
        </p:txBody>
      </p:sp>
      <p:sp>
        <p:nvSpPr>
          <p:cNvPr id="12" name="Text Placeholder 7"/>
          <p:cNvSpPr>
            <a:spLocks noGrp="1"/>
          </p:cNvSpPr>
          <p:nvPr>
            <p:ph type="body" sz="quarter" idx="23"/>
          </p:nvPr>
        </p:nvSpPr>
        <p:spPr>
          <a:xfrm>
            <a:off x="501649" y="6121014"/>
            <a:ext cx="11165419" cy="260737"/>
          </a:xfrm>
        </p:spPr>
        <p:txBody>
          <a:bodyPr>
            <a:noAutofit/>
          </a:bodyPr>
          <a:lstStyle>
            <a:lvl1pPr>
              <a:spcAft>
                <a:spcPts val="0"/>
              </a:spcAft>
              <a:defRPr sz="907"/>
            </a:lvl1pPr>
          </a:lstStyle>
          <a:p>
            <a:pPr lvl="0"/>
            <a:r>
              <a:rPr lang="en-US" noProof="0" smtClean="0"/>
              <a:t>Click to edit Master text styles</a:t>
            </a:r>
          </a:p>
        </p:txBody>
      </p:sp>
    </p:spTree>
    <p:extLst>
      <p:ext uri="{BB962C8B-B14F-4D97-AF65-F5344CB8AC3E}">
        <p14:creationId xmlns:p14="http://schemas.microsoft.com/office/powerpoint/2010/main" val="1479373255"/>
      </p:ext>
    </p:extLst>
  </p:cSld>
  <p:clrMapOvr>
    <a:masterClrMapping/>
  </p:clrMapOvr>
  <p:transition>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 columns of text">
    <p:spTree>
      <p:nvGrpSpPr>
        <p:cNvPr id="1" name=""/>
        <p:cNvGrpSpPr/>
        <p:nvPr/>
      </p:nvGrpSpPr>
      <p:grpSpPr>
        <a:xfrm>
          <a:off x="0" y="0"/>
          <a:ext cx="0" cy="0"/>
          <a:chOff x="0" y="0"/>
          <a:chExt cx="0" cy="0"/>
        </a:xfrm>
      </p:grpSpPr>
      <p:sp>
        <p:nvSpPr>
          <p:cNvPr id="14" name="Title Placeholder 1"/>
          <p:cNvSpPr>
            <a:spLocks noGrp="1"/>
          </p:cNvSpPr>
          <p:nvPr>
            <p:ph type="title" hasCustomPrompt="1"/>
          </p:nvPr>
        </p:nvSpPr>
        <p:spPr>
          <a:xfrm>
            <a:off x="501651" y="317500"/>
            <a:ext cx="11202669" cy="334101"/>
          </a:xfrm>
          <a:prstGeom prst="rect">
            <a:avLst/>
          </a:prstGeom>
        </p:spPr>
        <p:txBody>
          <a:bodyPr vert="horz" lIns="0" tIns="0" rIns="0" bIns="0" rtlCol="0" anchor="t" anchorCtr="0">
            <a:noAutofit/>
          </a:bodyPr>
          <a:lstStyle>
            <a:lvl1pPr>
              <a:defRPr/>
            </a:lvl1pPr>
          </a:lstStyle>
          <a:p>
            <a:r>
              <a:rPr lang="en-US" noProof="0" dirty="0"/>
              <a:t>Click to add title</a:t>
            </a:r>
          </a:p>
        </p:txBody>
      </p:sp>
      <p:sp>
        <p:nvSpPr>
          <p:cNvPr id="9" name="Text Placeholder 8"/>
          <p:cNvSpPr>
            <a:spLocks noGrp="1"/>
          </p:cNvSpPr>
          <p:nvPr>
            <p:ph type="body" sz="quarter" idx="13" hasCustomPrompt="1"/>
          </p:nvPr>
        </p:nvSpPr>
        <p:spPr>
          <a:xfrm>
            <a:off x="501651" y="651601"/>
            <a:ext cx="11202669"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
        <p:nvSpPr>
          <p:cNvPr id="13" name="Content Placeholder 3"/>
          <p:cNvSpPr>
            <a:spLocks noGrp="1"/>
          </p:cNvSpPr>
          <p:nvPr>
            <p:ph sz="quarter" idx="10"/>
          </p:nvPr>
        </p:nvSpPr>
        <p:spPr>
          <a:xfrm>
            <a:off x="501651" y="1665288"/>
            <a:ext cx="5305578" cy="4716461"/>
          </a:xfrm>
          <a:prstGeom prst="rect">
            <a:avLst/>
          </a:prstGeom>
        </p:spPr>
        <p:txBody>
          <a:bodyPr/>
          <a:lstStyle>
            <a:lvl1pPr>
              <a:tabLst>
                <a:tab pos="5029296" algn="r"/>
              </a:tabLst>
              <a:defRPr/>
            </a:lvl1pPr>
            <a:lvl2pPr>
              <a:tabLst>
                <a:tab pos="5029296" algn="r"/>
              </a:tabLst>
              <a:defRPr/>
            </a:lvl2pPr>
            <a:lvl3pPr>
              <a:tabLst>
                <a:tab pos="5029296" algn="r"/>
              </a:tabLst>
              <a:defRPr/>
            </a:lvl3pPr>
            <a:lvl4pPr>
              <a:tabLst>
                <a:tab pos="5029296" algn="r"/>
              </a:tabLst>
              <a:defRPr/>
            </a:lvl4pPr>
            <a:lvl5pPr>
              <a:tabLst>
                <a:tab pos="5029296"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15" name="Content Placeholder 3"/>
          <p:cNvSpPr>
            <a:spLocks noGrp="1"/>
          </p:cNvSpPr>
          <p:nvPr>
            <p:ph sz="quarter" idx="20"/>
          </p:nvPr>
        </p:nvSpPr>
        <p:spPr>
          <a:xfrm>
            <a:off x="6381539" y="1665288"/>
            <a:ext cx="5322782" cy="4716461"/>
          </a:xfrm>
          <a:prstGeom prst="rect">
            <a:avLst/>
          </a:prstGeom>
        </p:spPr>
        <p:txBody>
          <a:bodyPr/>
          <a:lstStyle>
            <a:lvl1pPr>
              <a:tabLst>
                <a:tab pos="5029296" algn="r"/>
              </a:tabLst>
              <a:defRPr/>
            </a:lvl1pPr>
            <a:lvl2pPr>
              <a:tabLst>
                <a:tab pos="5029296" algn="r"/>
              </a:tabLst>
              <a:defRPr/>
            </a:lvl2pPr>
            <a:lvl3pPr>
              <a:tabLst>
                <a:tab pos="5029296" algn="r"/>
              </a:tabLst>
              <a:defRPr/>
            </a:lvl3pPr>
            <a:lvl4pPr>
              <a:tabLst>
                <a:tab pos="5029296" algn="r"/>
              </a:tabLst>
              <a:defRPr/>
            </a:lvl4pPr>
            <a:lvl5pPr>
              <a:tabLst>
                <a:tab pos="5029296"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Tree>
    <p:extLst>
      <p:ext uri="{BB962C8B-B14F-4D97-AF65-F5344CB8AC3E}">
        <p14:creationId xmlns:p14="http://schemas.microsoft.com/office/powerpoint/2010/main" val="1719449777"/>
      </p:ext>
    </p:extLst>
  </p:cSld>
  <p:clrMapOvr>
    <a:masterClrMapping/>
  </p:clrMapOvr>
  <p:transition>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 columns - large">
    <p:spTree>
      <p:nvGrpSpPr>
        <p:cNvPr id="1" name=""/>
        <p:cNvGrpSpPr/>
        <p:nvPr/>
      </p:nvGrpSpPr>
      <p:grpSpPr>
        <a:xfrm>
          <a:off x="0" y="0"/>
          <a:ext cx="0" cy="0"/>
          <a:chOff x="0" y="0"/>
          <a:chExt cx="0" cy="0"/>
        </a:xfrm>
      </p:grpSpPr>
      <p:sp>
        <p:nvSpPr>
          <p:cNvPr id="7" name="Text Placeholder 8"/>
          <p:cNvSpPr>
            <a:spLocks noGrp="1"/>
          </p:cNvSpPr>
          <p:nvPr>
            <p:ph type="body" sz="quarter" idx="13" hasCustomPrompt="1"/>
          </p:nvPr>
        </p:nvSpPr>
        <p:spPr>
          <a:xfrm>
            <a:off x="501650" y="651601"/>
            <a:ext cx="11188700"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
        <p:nvSpPr>
          <p:cNvPr id="8" name="Title Placeholder 1"/>
          <p:cNvSpPr>
            <a:spLocks noGrp="1"/>
          </p:cNvSpPr>
          <p:nvPr>
            <p:ph type="title" hasCustomPrompt="1"/>
          </p:nvPr>
        </p:nvSpPr>
        <p:spPr>
          <a:xfrm>
            <a:off x="501650" y="317500"/>
            <a:ext cx="11188700" cy="334100"/>
          </a:xfrm>
          <a:prstGeom prst="rect">
            <a:avLst/>
          </a:prstGeom>
        </p:spPr>
        <p:txBody>
          <a:bodyPr vert="horz" lIns="0" tIns="0" rIns="0" bIns="0" rtlCol="0" anchor="t" anchorCtr="0">
            <a:noAutofit/>
          </a:bodyPr>
          <a:lstStyle>
            <a:lvl1pPr>
              <a:defRPr/>
            </a:lvl1pPr>
          </a:lstStyle>
          <a:p>
            <a:r>
              <a:rPr lang="en-US" noProof="0" dirty="0"/>
              <a:t>Click to add title</a:t>
            </a:r>
          </a:p>
        </p:txBody>
      </p:sp>
      <p:sp>
        <p:nvSpPr>
          <p:cNvPr id="11" name="Content Placeholder 3"/>
          <p:cNvSpPr>
            <a:spLocks noGrp="1"/>
          </p:cNvSpPr>
          <p:nvPr>
            <p:ph sz="quarter" idx="10"/>
          </p:nvPr>
        </p:nvSpPr>
        <p:spPr>
          <a:xfrm>
            <a:off x="501650" y="1665288"/>
            <a:ext cx="5305581" cy="4716461"/>
          </a:xfrm>
          <a:prstGeom prst="rect">
            <a:avLst/>
          </a:prstGeom>
        </p:spPr>
        <p:txBody>
          <a:bodyPr>
            <a:noAutofit/>
          </a:bodyPr>
          <a:lstStyle>
            <a:lvl1pPr>
              <a:tabLst>
                <a:tab pos="5029296" algn="r"/>
              </a:tabLst>
              <a:defRPr sz="1600"/>
            </a:lvl1pPr>
            <a:lvl2pPr>
              <a:tabLst>
                <a:tab pos="5029296" algn="r"/>
              </a:tabLst>
              <a:defRPr sz="1600"/>
            </a:lvl2pPr>
            <a:lvl3pPr>
              <a:tabLst>
                <a:tab pos="5029296" algn="r"/>
              </a:tabLst>
              <a:defRPr sz="1600"/>
            </a:lvl3pPr>
            <a:lvl4pPr>
              <a:tabLst>
                <a:tab pos="5029296" algn="r"/>
              </a:tabLst>
              <a:defRPr sz="1600"/>
            </a:lvl4pPr>
            <a:lvl5pPr>
              <a:tabLst>
                <a:tab pos="5029296" algn="r"/>
              </a:tabLst>
              <a:defRPr baseline="0"/>
            </a:lvl5pPr>
            <a:lvl6pPr>
              <a:defRPr sz="1600"/>
            </a:lvl6pPr>
            <a:lvl7pPr>
              <a:defRPr sz="1600"/>
            </a:lvl7pPr>
            <a:lvl8pPr>
              <a:defRPr sz="1600"/>
            </a:lvl8pPr>
            <a:lvl9pPr>
              <a:defRPr sz="16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13" name="Content Placeholder 3"/>
          <p:cNvSpPr>
            <a:spLocks noGrp="1"/>
          </p:cNvSpPr>
          <p:nvPr>
            <p:ph sz="quarter" idx="20"/>
          </p:nvPr>
        </p:nvSpPr>
        <p:spPr>
          <a:xfrm>
            <a:off x="6384000" y="1665288"/>
            <a:ext cx="5306350" cy="4716461"/>
          </a:xfrm>
          <a:prstGeom prst="rect">
            <a:avLst/>
          </a:prstGeom>
        </p:spPr>
        <p:txBody>
          <a:bodyPr>
            <a:noAutofit/>
          </a:bodyPr>
          <a:lstStyle>
            <a:lvl1pPr>
              <a:tabLst>
                <a:tab pos="5029296" algn="r"/>
              </a:tabLst>
              <a:defRPr sz="1600"/>
            </a:lvl1pPr>
            <a:lvl2pPr>
              <a:tabLst>
                <a:tab pos="5029296" algn="r"/>
              </a:tabLst>
              <a:defRPr sz="1600"/>
            </a:lvl2pPr>
            <a:lvl3pPr>
              <a:tabLst>
                <a:tab pos="5029296" algn="r"/>
              </a:tabLst>
              <a:defRPr sz="1600"/>
            </a:lvl3pPr>
            <a:lvl4pPr>
              <a:tabLst>
                <a:tab pos="5029296" algn="r"/>
              </a:tabLst>
              <a:defRPr sz="1600"/>
            </a:lvl4pPr>
            <a:lvl5pPr>
              <a:tabLst>
                <a:tab pos="5029296" algn="r"/>
              </a:tabLst>
              <a:defRPr baseline="0"/>
            </a:lvl5pPr>
            <a:lvl6pPr>
              <a:defRPr sz="1600"/>
            </a:lvl6pPr>
            <a:lvl7pPr>
              <a:defRPr sz="1600"/>
            </a:lvl7pPr>
            <a:lvl8pPr>
              <a:defRPr sz="1600"/>
            </a:lvl8pPr>
            <a:lvl9pPr>
              <a:defRPr sz="16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Tree>
    <p:extLst>
      <p:ext uri="{BB962C8B-B14F-4D97-AF65-F5344CB8AC3E}">
        <p14:creationId xmlns:p14="http://schemas.microsoft.com/office/powerpoint/2010/main" val="1392738731"/>
      </p:ext>
    </p:extLst>
  </p:cSld>
  <p:clrMapOvr>
    <a:masterClrMapping/>
  </p:clrMapOvr>
  <p:transition>
    <p:fade/>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501652" y="1665289"/>
            <a:ext cx="5355166" cy="4455725"/>
          </a:xfrm>
          <a:prstGeom prst="rect">
            <a:avLst/>
          </a:prstGeom>
        </p:spPr>
        <p:txBody>
          <a:bodyPr/>
          <a:lstStyle>
            <a:lvl1pPr>
              <a:tabLst>
                <a:tab pos="5029296" algn="r"/>
              </a:tabLst>
              <a:defRPr/>
            </a:lvl1pPr>
            <a:lvl2pPr>
              <a:tabLst>
                <a:tab pos="5029296" algn="r"/>
              </a:tabLst>
              <a:defRPr/>
            </a:lvl2pPr>
            <a:lvl3pPr>
              <a:tabLst>
                <a:tab pos="5029296" algn="r"/>
              </a:tabLst>
              <a:defRPr/>
            </a:lvl3pPr>
            <a:lvl4pPr>
              <a:tabLst>
                <a:tab pos="5029296" algn="r"/>
              </a:tabLst>
              <a:defRPr/>
            </a:lvl4pPr>
            <a:lvl5pPr>
              <a:tabLst>
                <a:tab pos="5029296"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3" name="Chart Placeholder 2"/>
          <p:cNvSpPr>
            <a:spLocks noGrp="1"/>
          </p:cNvSpPr>
          <p:nvPr>
            <p:ph type="chart" sz="quarter" idx="21"/>
          </p:nvPr>
        </p:nvSpPr>
        <p:spPr>
          <a:xfrm>
            <a:off x="6341223" y="2125013"/>
            <a:ext cx="5349128" cy="3996000"/>
          </a:xfrm>
        </p:spPr>
        <p:txBody>
          <a:bodyPr/>
          <a:lstStyle/>
          <a:p>
            <a:r>
              <a:rPr lang="en-US" noProof="0" dirty="0" smtClean="0"/>
              <a:t>Click icon to add chart</a:t>
            </a:r>
            <a:endParaRPr lang="en-US" noProof="0" dirty="0"/>
          </a:p>
        </p:txBody>
      </p:sp>
      <p:sp>
        <p:nvSpPr>
          <p:cNvPr id="6" name="Text Placeholder 5"/>
          <p:cNvSpPr>
            <a:spLocks noGrp="1"/>
          </p:cNvSpPr>
          <p:nvPr>
            <p:ph type="body" sz="quarter" idx="22"/>
          </p:nvPr>
        </p:nvSpPr>
        <p:spPr>
          <a:xfrm>
            <a:off x="6341223" y="1665288"/>
            <a:ext cx="5349128" cy="420687"/>
          </a:xfrm>
        </p:spPr>
        <p:txBody>
          <a:bodyPr/>
          <a:lstStyle/>
          <a:p>
            <a:pPr lvl="0"/>
            <a:r>
              <a:rPr lang="en-US" noProof="0" smtClean="0"/>
              <a:t>Click to edit Master text styles</a:t>
            </a:r>
          </a:p>
        </p:txBody>
      </p:sp>
      <p:sp>
        <p:nvSpPr>
          <p:cNvPr id="11" name="Text Placeholder 8"/>
          <p:cNvSpPr>
            <a:spLocks noGrp="1"/>
          </p:cNvSpPr>
          <p:nvPr>
            <p:ph type="body" sz="quarter" idx="13" hasCustomPrompt="1"/>
          </p:nvPr>
        </p:nvSpPr>
        <p:spPr>
          <a:xfrm>
            <a:off x="501650" y="651601"/>
            <a:ext cx="11188700"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
        <p:nvSpPr>
          <p:cNvPr id="13" name="Title Placeholder 1"/>
          <p:cNvSpPr>
            <a:spLocks noGrp="1"/>
          </p:cNvSpPr>
          <p:nvPr>
            <p:ph type="title" hasCustomPrompt="1"/>
          </p:nvPr>
        </p:nvSpPr>
        <p:spPr>
          <a:xfrm>
            <a:off x="501650" y="317500"/>
            <a:ext cx="11188700" cy="334101"/>
          </a:xfrm>
          <a:prstGeom prst="rect">
            <a:avLst/>
          </a:prstGeom>
        </p:spPr>
        <p:txBody>
          <a:bodyPr vert="horz" lIns="0" tIns="0" rIns="0" bIns="0" rtlCol="0" anchor="t" anchorCtr="0">
            <a:noAutofit/>
          </a:bodyPr>
          <a:lstStyle>
            <a:lvl1pPr>
              <a:defRPr/>
            </a:lvl1pPr>
          </a:lstStyle>
          <a:p>
            <a:r>
              <a:rPr lang="en-US" noProof="0" dirty="0"/>
              <a:t>Click to add title</a:t>
            </a:r>
          </a:p>
        </p:txBody>
      </p:sp>
      <p:sp>
        <p:nvSpPr>
          <p:cNvPr id="15" name="Text Placeholder 7"/>
          <p:cNvSpPr>
            <a:spLocks noGrp="1"/>
          </p:cNvSpPr>
          <p:nvPr>
            <p:ph type="body" sz="quarter" idx="23"/>
          </p:nvPr>
        </p:nvSpPr>
        <p:spPr>
          <a:xfrm>
            <a:off x="501650" y="6121014"/>
            <a:ext cx="11188700" cy="260737"/>
          </a:xfrm>
        </p:spPr>
        <p:txBody>
          <a:bodyPr>
            <a:normAutofit/>
          </a:bodyPr>
          <a:lstStyle>
            <a:lvl1pPr>
              <a:spcAft>
                <a:spcPts val="0"/>
              </a:spcAft>
              <a:defRPr sz="907"/>
            </a:lvl1pPr>
          </a:lstStyle>
          <a:p>
            <a:pPr lvl="0"/>
            <a:r>
              <a:rPr lang="en-US" noProof="0" dirty="0" smtClean="0"/>
              <a:t>Click to edit Master text styles</a:t>
            </a:r>
          </a:p>
        </p:txBody>
      </p:sp>
    </p:spTree>
    <p:extLst>
      <p:ext uri="{BB962C8B-B14F-4D97-AF65-F5344CB8AC3E}">
        <p14:creationId xmlns:p14="http://schemas.microsoft.com/office/powerpoint/2010/main" val="4147254657"/>
      </p:ext>
    </p:extLst>
  </p:cSld>
  <p:clrMapOvr>
    <a:masterClrMapping/>
  </p:clrMapOvr>
  <p:transition>
    <p:fade/>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6341221" y="2125013"/>
            <a:ext cx="5349129" cy="3996000"/>
          </a:xfrm>
        </p:spPr>
        <p:txBody>
          <a:bodyPr/>
          <a:lstStyle/>
          <a:p>
            <a:r>
              <a:rPr lang="en-US" noProof="0" dirty="0" smtClean="0"/>
              <a:t>Click icon to add chart</a:t>
            </a:r>
            <a:endParaRPr lang="en-US" noProof="0" dirty="0"/>
          </a:p>
        </p:txBody>
      </p:sp>
      <p:sp>
        <p:nvSpPr>
          <p:cNvPr id="6" name="Text Placeholder 5"/>
          <p:cNvSpPr>
            <a:spLocks noGrp="1"/>
          </p:cNvSpPr>
          <p:nvPr>
            <p:ph type="body" sz="quarter" idx="22"/>
          </p:nvPr>
        </p:nvSpPr>
        <p:spPr>
          <a:xfrm>
            <a:off x="6341222" y="1665288"/>
            <a:ext cx="5349129" cy="420687"/>
          </a:xfrm>
        </p:spPr>
        <p:txBody>
          <a:bodyPr/>
          <a:lstStyle/>
          <a:p>
            <a:pPr lvl="0"/>
            <a:r>
              <a:rPr lang="en-US" noProof="0" smtClean="0"/>
              <a:t>Click to edit Master text styles</a:t>
            </a:r>
          </a:p>
        </p:txBody>
      </p:sp>
      <p:sp>
        <p:nvSpPr>
          <p:cNvPr id="11" name="Text Placeholder 8"/>
          <p:cNvSpPr>
            <a:spLocks noGrp="1"/>
          </p:cNvSpPr>
          <p:nvPr>
            <p:ph type="body" sz="quarter" idx="13" hasCustomPrompt="1"/>
          </p:nvPr>
        </p:nvSpPr>
        <p:spPr>
          <a:xfrm>
            <a:off x="501650" y="651601"/>
            <a:ext cx="11188700"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
        <p:nvSpPr>
          <p:cNvPr id="13" name="Title Placeholder 1"/>
          <p:cNvSpPr>
            <a:spLocks noGrp="1"/>
          </p:cNvSpPr>
          <p:nvPr>
            <p:ph type="title" hasCustomPrompt="1"/>
          </p:nvPr>
        </p:nvSpPr>
        <p:spPr>
          <a:xfrm>
            <a:off x="501650" y="317500"/>
            <a:ext cx="11188700" cy="334101"/>
          </a:xfrm>
          <a:prstGeom prst="rect">
            <a:avLst/>
          </a:prstGeom>
        </p:spPr>
        <p:txBody>
          <a:bodyPr vert="horz" lIns="0" tIns="0" rIns="0" bIns="0" rtlCol="0" anchor="t" anchorCtr="0">
            <a:noAutofit/>
          </a:bodyPr>
          <a:lstStyle>
            <a:lvl1pPr>
              <a:defRPr/>
            </a:lvl1pPr>
          </a:lstStyle>
          <a:p>
            <a:r>
              <a:rPr lang="en-US" noProof="0" dirty="0"/>
              <a:t>Click to add title</a:t>
            </a:r>
          </a:p>
        </p:txBody>
      </p:sp>
      <p:sp>
        <p:nvSpPr>
          <p:cNvPr id="15" name="Text Placeholder 7"/>
          <p:cNvSpPr>
            <a:spLocks noGrp="1"/>
          </p:cNvSpPr>
          <p:nvPr>
            <p:ph type="body" sz="quarter" idx="23"/>
          </p:nvPr>
        </p:nvSpPr>
        <p:spPr>
          <a:xfrm>
            <a:off x="501649" y="6121014"/>
            <a:ext cx="11165419" cy="260737"/>
          </a:xfrm>
        </p:spPr>
        <p:txBody>
          <a:bodyPr>
            <a:normAutofit/>
          </a:bodyPr>
          <a:lstStyle>
            <a:lvl1pPr>
              <a:spcAft>
                <a:spcPts val="0"/>
              </a:spcAft>
              <a:defRPr sz="907"/>
            </a:lvl1pPr>
          </a:lstStyle>
          <a:p>
            <a:pPr lvl="0"/>
            <a:r>
              <a:rPr lang="en-US" noProof="0" smtClean="0"/>
              <a:t>Click to edit Master text styles</a:t>
            </a:r>
          </a:p>
        </p:txBody>
      </p:sp>
      <p:sp>
        <p:nvSpPr>
          <p:cNvPr id="9" name="Chart Placeholder 2"/>
          <p:cNvSpPr>
            <a:spLocks noGrp="1"/>
          </p:cNvSpPr>
          <p:nvPr>
            <p:ph type="chart" sz="quarter" idx="24"/>
          </p:nvPr>
        </p:nvSpPr>
        <p:spPr>
          <a:xfrm>
            <a:off x="501651" y="2125013"/>
            <a:ext cx="5339063" cy="3996000"/>
          </a:xfrm>
        </p:spPr>
        <p:txBody>
          <a:bodyPr/>
          <a:lstStyle/>
          <a:p>
            <a:r>
              <a:rPr lang="en-US" noProof="0" dirty="0" smtClean="0"/>
              <a:t>Click icon to add chart</a:t>
            </a:r>
            <a:endParaRPr lang="en-US" noProof="0" dirty="0"/>
          </a:p>
        </p:txBody>
      </p:sp>
      <p:sp>
        <p:nvSpPr>
          <p:cNvPr id="12" name="Text Placeholder 5"/>
          <p:cNvSpPr>
            <a:spLocks noGrp="1"/>
          </p:cNvSpPr>
          <p:nvPr>
            <p:ph type="body" sz="quarter" idx="25"/>
          </p:nvPr>
        </p:nvSpPr>
        <p:spPr>
          <a:xfrm>
            <a:off x="501650" y="1665288"/>
            <a:ext cx="5339064" cy="420687"/>
          </a:xfrm>
        </p:spPr>
        <p:txBody>
          <a:bodyPr/>
          <a:lstStyle/>
          <a:p>
            <a:pPr lvl="0"/>
            <a:r>
              <a:rPr lang="en-US" noProof="0" smtClean="0"/>
              <a:t>Click to edit Master text styles</a:t>
            </a:r>
          </a:p>
        </p:txBody>
      </p:sp>
    </p:spTree>
    <p:extLst>
      <p:ext uri="{BB962C8B-B14F-4D97-AF65-F5344CB8AC3E}">
        <p14:creationId xmlns:p14="http://schemas.microsoft.com/office/powerpoint/2010/main" val="3303042104"/>
      </p:ext>
    </p:extLst>
  </p:cSld>
  <p:clrMapOvr>
    <a:masterClrMapping/>
  </p:clrMapOvr>
  <p:transition>
    <p:fade/>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 column content">
    <p:spTree>
      <p:nvGrpSpPr>
        <p:cNvPr id="1" name=""/>
        <p:cNvGrpSpPr/>
        <p:nvPr/>
      </p:nvGrpSpPr>
      <p:grpSpPr>
        <a:xfrm>
          <a:off x="0" y="0"/>
          <a:ext cx="0" cy="0"/>
          <a:chOff x="0" y="0"/>
          <a:chExt cx="0" cy="0"/>
        </a:xfrm>
      </p:grpSpPr>
      <p:sp>
        <p:nvSpPr>
          <p:cNvPr id="7" name="Title Placeholder 1"/>
          <p:cNvSpPr>
            <a:spLocks noGrp="1"/>
          </p:cNvSpPr>
          <p:nvPr>
            <p:ph type="title" hasCustomPrompt="1"/>
          </p:nvPr>
        </p:nvSpPr>
        <p:spPr>
          <a:xfrm>
            <a:off x="501653" y="317500"/>
            <a:ext cx="11188699" cy="334101"/>
          </a:xfrm>
          <a:prstGeom prst="rect">
            <a:avLst/>
          </a:prstGeom>
        </p:spPr>
        <p:txBody>
          <a:bodyPr vert="horz" lIns="0" tIns="0" rIns="0" bIns="0" rtlCol="0" anchor="t" anchorCtr="0">
            <a:noAutofit/>
          </a:bodyPr>
          <a:lstStyle>
            <a:lvl1pPr>
              <a:defRPr/>
            </a:lvl1pPr>
          </a:lstStyle>
          <a:p>
            <a:r>
              <a:rPr lang="en-US" noProof="0" dirty="0"/>
              <a:t>Click to add title</a:t>
            </a:r>
          </a:p>
        </p:txBody>
      </p:sp>
      <p:sp>
        <p:nvSpPr>
          <p:cNvPr id="6" name="Content Placeholder 3"/>
          <p:cNvSpPr>
            <a:spLocks noGrp="1"/>
          </p:cNvSpPr>
          <p:nvPr>
            <p:ph sz="quarter" idx="10"/>
          </p:nvPr>
        </p:nvSpPr>
        <p:spPr>
          <a:xfrm>
            <a:off x="501651" y="1665289"/>
            <a:ext cx="4431857" cy="4716463"/>
          </a:xfrm>
          <a:prstGeom prst="rect">
            <a:avLst/>
          </a:prstGeom>
        </p:spPr>
        <p:txBody>
          <a:bodyPr/>
          <a:lstStyle>
            <a:lvl1pPr>
              <a:tabLst>
                <a:tab pos="5029296" algn="r"/>
              </a:tabLst>
              <a:defRPr/>
            </a:lvl1pPr>
            <a:lvl2pPr>
              <a:tabLst>
                <a:tab pos="5029296" algn="r"/>
              </a:tabLst>
              <a:defRPr/>
            </a:lvl2pPr>
            <a:lvl3pPr>
              <a:tabLst>
                <a:tab pos="5029296" algn="r"/>
              </a:tabLst>
              <a:defRPr/>
            </a:lvl3pPr>
            <a:lvl4pPr>
              <a:tabLst>
                <a:tab pos="5029296" algn="r"/>
              </a:tabLst>
              <a:defRPr/>
            </a:lvl4pPr>
            <a:lvl5pPr>
              <a:tabLst>
                <a:tab pos="5029296"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8" name="Content Placeholder 3"/>
          <p:cNvSpPr>
            <a:spLocks noGrp="1"/>
          </p:cNvSpPr>
          <p:nvPr>
            <p:ph sz="quarter" idx="16"/>
          </p:nvPr>
        </p:nvSpPr>
        <p:spPr>
          <a:xfrm>
            <a:off x="5450350" y="1700214"/>
            <a:ext cx="6240000" cy="4681537"/>
          </a:xfrm>
          <a:prstGeom prst="rect">
            <a:avLst/>
          </a:prstGeom>
        </p:spPr>
        <p:txBody>
          <a:bodyPr/>
          <a:lstStyle>
            <a:lvl1pPr>
              <a:tabLst>
                <a:tab pos="5029296" algn="r"/>
              </a:tabLst>
              <a:defRPr/>
            </a:lvl1pPr>
            <a:lvl2pPr>
              <a:tabLst>
                <a:tab pos="5029296" algn="r"/>
              </a:tabLst>
              <a:defRPr/>
            </a:lvl2pPr>
            <a:lvl3pPr>
              <a:tabLst>
                <a:tab pos="5029296" algn="r"/>
              </a:tabLst>
              <a:defRPr/>
            </a:lvl3pPr>
            <a:lvl4pPr>
              <a:tabLst>
                <a:tab pos="5029296" algn="r"/>
              </a:tabLst>
              <a:defRPr/>
            </a:lvl4pPr>
            <a:lvl5pPr>
              <a:tabLst>
                <a:tab pos="5029296"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9" name="Text Placeholder 8"/>
          <p:cNvSpPr>
            <a:spLocks noGrp="1"/>
          </p:cNvSpPr>
          <p:nvPr>
            <p:ph type="body" sz="quarter" idx="13" hasCustomPrompt="1"/>
          </p:nvPr>
        </p:nvSpPr>
        <p:spPr>
          <a:xfrm>
            <a:off x="501650" y="651601"/>
            <a:ext cx="11188700"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Tree>
    <p:extLst>
      <p:ext uri="{BB962C8B-B14F-4D97-AF65-F5344CB8AC3E}">
        <p14:creationId xmlns:p14="http://schemas.microsoft.com/office/powerpoint/2010/main" val="1474426227"/>
      </p:ext>
    </p:extLst>
  </p:cSld>
  <p:clrMapOvr>
    <a:masterClrMapping/>
  </p:clrMapOvr>
  <p:transition>
    <p:fade/>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content with quote ">
    <p:spTree>
      <p:nvGrpSpPr>
        <p:cNvPr id="1" name=""/>
        <p:cNvGrpSpPr/>
        <p:nvPr/>
      </p:nvGrpSpPr>
      <p:grpSpPr>
        <a:xfrm>
          <a:off x="0" y="0"/>
          <a:ext cx="0" cy="0"/>
          <a:chOff x="0" y="0"/>
          <a:chExt cx="0" cy="0"/>
        </a:xfrm>
      </p:grpSpPr>
      <p:sp>
        <p:nvSpPr>
          <p:cNvPr id="7" name="Title Placeholder 1"/>
          <p:cNvSpPr>
            <a:spLocks noGrp="1"/>
          </p:cNvSpPr>
          <p:nvPr>
            <p:ph type="title" hasCustomPrompt="1"/>
          </p:nvPr>
        </p:nvSpPr>
        <p:spPr>
          <a:xfrm>
            <a:off x="501651" y="317500"/>
            <a:ext cx="11188700" cy="334100"/>
          </a:xfrm>
          <a:prstGeom prst="rect">
            <a:avLst/>
          </a:prstGeom>
        </p:spPr>
        <p:txBody>
          <a:bodyPr vert="horz" lIns="0" tIns="0" rIns="0" bIns="0" rtlCol="0" anchor="t" anchorCtr="0">
            <a:noAutofit/>
          </a:bodyPr>
          <a:lstStyle>
            <a:lvl1pPr>
              <a:defRPr/>
            </a:lvl1pPr>
          </a:lstStyle>
          <a:p>
            <a:r>
              <a:rPr lang="en-US" noProof="0" dirty="0"/>
              <a:t>Click to add title</a:t>
            </a:r>
          </a:p>
        </p:txBody>
      </p:sp>
      <p:sp>
        <p:nvSpPr>
          <p:cNvPr id="6" name="Content Placeholder 3"/>
          <p:cNvSpPr>
            <a:spLocks noGrp="1"/>
          </p:cNvSpPr>
          <p:nvPr>
            <p:ph sz="quarter" idx="10"/>
          </p:nvPr>
        </p:nvSpPr>
        <p:spPr>
          <a:xfrm>
            <a:off x="7577882" y="1658680"/>
            <a:ext cx="4112468" cy="4723072"/>
          </a:xfrm>
          <a:prstGeom prst="rect">
            <a:avLst/>
          </a:prstGeom>
        </p:spPr>
        <p:txBody>
          <a:bodyPr>
            <a:noAutofit/>
          </a:bodyPr>
          <a:lstStyle>
            <a:lvl1pPr>
              <a:tabLst>
                <a:tab pos="5029296" algn="r"/>
              </a:tabLst>
              <a:defRPr sz="2400">
                <a:solidFill>
                  <a:schemeClr val="accent3"/>
                </a:solidFill>
              </a:defRPr>
            </a:lvl1pPr>
            <a:lvl2pPr>
              <a:tabLst>
                <a:tab pos="5029296" algn="r"/>
              </a:tabLst>
              <a:defRPr/>
            </a:lvl2pPr>
            <a:lvl3pPr>
              <a:tabLst>
                <a:tab pos="5029296" algn="r"/>
              </a:tabLst>
              <a:defRPr/>
            </a:lvl3pPr>
            <a:lvl4pPr>
              <a:tabLst>
                <a:tab pos="5029296" algn="r"/>
              </a:tabLst>
              <a:defRPr/>
            </a:lvl4pPr>
            <a:lvl5pPr>
              <a:tabLst>
                <a:tab pos="5029296" algn="r"/>
              </a:tabLst>
              <a:defRPr baseline="0"/>
            </a:lvl5pPr>
          </a:lstStyle>
          <a:p>
            <a:pPr lvl="0"/>
            <a:r>
              <a:rPr lang="en-US" noProof="0" smtClean="0"/>
              <a:t>Click to edit Master text styles</a:t>
            </a:r>
          </a:p>
        </p:txBody>
      </p:sp>
      <p:sp>
        <p:nvSpPr>
          <p:cNvPr id="8" name="Content Placeholder 3"/>
          <p:cNvSpPr>
            <a:spLocks noGrp="1"/>
          </p:cNvSpPr>
          <p:nvPr>
            <p:ph sz="quarter" idx="16"/>
          </p:nvPr>
        </p:nvSpPr>
        <p:spPr>
          <a:xfrm>
            <a:off x="501651" y="1665289"/>
            <a:ext cx="6506348" cy="4716462"/>
          </a:xfrm>
          <a:prstGeom prst="rect">
            <a:avLst/>
          </a:prstGeom>
        </p:spPr>
        <p:txBody>
          <a:bodyPr/>
          <a:lstStyle>
            <a:lvl1pPr>
              <a:tabLst>
                <a:tab pos="5029296" algn="r"/>
              </a:tabLst>
              <a:defRPr/>
            </a:lvl1pPr>
            <a:lvl2pPr>
              <a:tabLst>
                <a:tab pos="5029296" algn="r"/>
              </a:tabLst>
              <a:defRPr/>
            </a:lvl2pPr>
            <a:lvl3pPr>
              <a:tabLst>
                <a:tab pos="5029296" algn="r"/>
              </a:tabLst>
              <a:defRPr/>
            </a:lvl3pPr>
            <a:lvl4pPr>
              <a:tabLst>
                <a:tab pos="5029296" algn="r"/>
              </a:tabLst>
              <a:defRPr/>
            </a:lvl4pPr>
            <a:lvl5pPr>
              <a:tabLst>
                <a:tab pos="5029296" algn="r"/>
              </a:tabLst>
              <a:defRPr baseline="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9" name="Text Placeholder 8"/>
          <p:cNvSpPr>
            <a:spLocks noGrp="1"/>
          </p:cNvSpPr>
          <p:nvPr>
            <p:ph type="body" sz="quarter" idx="13" hasCustomPrompt="1"/>
          </p:nvPr>
        </p:nvSpPr>
        <p:spPr>
          <a:xfrm>
            <a:off x="501653" y="651601"/>
            <a:ext cx="11188699"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Tree>
    <p:extLst>
      <p:ext uri="{BB962C8B-B14F-4D97-AF65-F5344CB8AC3E}">
        <p14:creationId xmlns:p14="http://schemas.microsoft.com/office/powerpoint/2010/main" val="4166632938"/>
      </p:ext>
    </p:extLst>
  </p:cSld>
  <p:clrMapOvr>
    <a:masterClrMapping/>
  </p:clrMapOvr>
  <p:transition>
    <p:fade/>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am profile">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0"/>
            <a:ext cx="11188700" cy="334100"/>
          </a:xfrm>
        </p:spPr>
        <p:txBody>
          <a:bodyPr/>
          <a:lstStyle/>
          <a:p>
            <a:r>
              <a:rPr lang="en-US" noProof="0" smtClean="0"/>
              <a:t>Click to edit Master title style</a:t>
            </a:r>
            <a:endParaRPr lang="en-US" noProof="0" dirty="0"/>
          </a:p>
        </p:txBody>
      </p:sp>
      <p:sp>
        <p:nvSpPr>
          <p:cNvPr id="4" name="Picture Placeholder 6"/>
          <p:cNvSpPr>
            <a:spLocks noGrp="1"/>
          </p:cNvSpPr>
          <p:nvPr>
            <p:ph type="pic" sz="quarter" idx="13"/>
          </p:nvPr>
        </p:nvSpPr>
        <p:spPr>
          <a:xfrm>
            <a:off x="501650" y="1700213"/>
            <a:ext cx="2712000" cy="1260000"/>
          </a:xfrm>
        </p:spPr>
        <p:txBody>
          <a:bodyPr lIns="0" tIns="0" rIns="0" bIns="0">
            <a:noAutofit/>
          </a:bodyPr>
          <a:lstStyle/>
          <a:p>
            <a:r>
              <a:rPr lang="en-US" noProof="0" dirty="0" smtClean="0"/>
              <a:t>Click icon to add picture</a:t>
            </a:r>
            <a:endParaRPr lang="en-US" noProof="0" dirty="0"/>
          </a:p>
        </p:txBody>
      </p:sp>
      <p:sp>
        <p:nvSpPr>
          <p:cNvPr id="5" name="Picture Placeholder 6"/>
          <p:cNvSpPr>
            <a:spLocks noGrp="1"/>
          </p:cNvSpPr>
          <p:nvPr>
            <p:ph type="pic" sz="quarter" idx="14"/>
          </p:nvPr>
        </p:nvSpPr>
        <p:spPr>
          <a:xfrm>
            <a:off x="3327217" y="1700213"/>
            <a:ext cx="2712000" cy="1260000"/>
          </a:xfrm>
        </p:spPr>
        <p:txBody>
          <a:bodyPr lIns="0" tIns="0" rIns="0" bIns="0">
            <a:noAutofit/>
          </a:bodyPr>
          <a:lstStyle/>
          <a:p>
            <a:r>
              <a:rPr lang="en-US" noProof="0" dirty="0" smtClean="0"/>
              <a:t>Click icon to add picture</a:t>
            </a:r>
            <a:endParaRPr lang="en-US" noProof="0" dirty="0"/>
          </a:p>
        </p:txBody>
      </p:sp>
      <p:sp>
        <p:nvSpPr>
          <p:cNvPr id="6" name="Picture Placeholder 6"/>
          <p:cNvSpPr>
            <a:spLocks noGrp="1"/>
          </p:cNvSpPr>
          <p:nvPr>
            <p:ph type="pic" sz="quarter" idx="15"/>
          </p:nvPr>
        </p:nvSpPr>
        <p:spPr>
          <a:xfrm>
            <a:off x="6152783" y="1700213"/>
            <a:ext cx="2712000" cy="1260000"/>
          </a:xfrm>
        </p:spPr>
        <p:txBody>
          <a:bodyPr lIns="0" tIns="0" rIns="0" bIns="0">
            <a:noAutofit/>
          </a:bodyPr>
          <a:lstStyle/>
          <a:p>
            <a:r>
              <a:rPr lang="en-US" noProof="0" dirty="0" smtClean="0"/>
              <a:t>Click icon to add picture</a:t>
            </a:r>
            <a:endParaRPr lang="en-US" noProof="0" dirty="0"/>
          </a:p>
        </p:txBody>
      </p:sp>
      <p:sp>
        <p:nvSpPr>
          <p:cNvPr id="7" name="Picture Placeholder 6"/>
          <p:cNvSpPr>
            <a:spLocks noGrp="1"/>
          </p:cNvSpPr>
          <p:nvPr>
            <p:ph type="pic" sz="quarter" idx="16"/>
          </p:nvPr>
        </p:nvSpPr>
        <p:spPr>
          <a:xfrm>
            <a:off x="8978351" y="1700213"/>
            <a:ext cx="2712000" cy="1260000"/>
          </a:xfrm>
        </p:spPr>
        <p:txBody>
          <a:bodyPr lIns="0" tIns="0" rIns="0" bIns="0">
            <a:noAutofit/>
          </a:bodyPr>
          <a:lstStyle/>
          <a:p>
            <a:r>
              <a:rPr lang="en-US" noProof="0" dirty="0" smtClean="0"/>
              <a:t>Click icon to add picture</a:t>
            </a:r>
            <a:endParaRPr lang="en-US" noProof="0" dirty="0"/>
          </a:p>
        </p:txBody>
      </p:sp>
      <p:sp>
        <p:nvSpPr>
          <p:cNvPr id="9" name="Text Placeholder 8"/>
          <p:cNvSpPr>
            <a:spLocks noGrp="1"/>
          </p:cNvSpPr>
          <p:nvPr>
            <p:ph type="body" sz="quarter" idx="17"/>
          </p:nvPr>
        </p:nvSpPr>
        <p:spPr>
          <a:xfrm>
            <a:off x="501651" y="3124200"/>
            <a:ext cx="2720468" cy="3257548"/>
          </a:xfrm>
        </p:spPr>
        <p:txBody>
          <a:bodyPr/>
          <a:lstStyle>
            <a:lvl1pPr>
              <a:defRPr b="1">
                <a:solidFill>
                  <a:schemeClr val="accent1"/>
                </a:solidFill>
              </a:defRPr>
            </a:lvl1pPr>
            <a:lvl2pPr>
              <a:spcAft>
                <a:spcPts val="0"/>
              </a:spcAft>
              <a:defRPr/>
            </a:lvl2pPr>
            <a:lvl3pPr marL="0" indent="0">
              <a:spcAft>
                <a:spcPts val="0"/>
              </a:spcAft>
              <a:buNone/>
              <a:defRPr/>
            </a:lvl3pPr>
            <a:lvl4pPr marL="176403" indent="-176403">
              <a:spcAft>
                <a:spcPts val="0"/>
              </a:spcAft>
              <a:buFont typeface="Arial" panose="020B0604020202020204" pitchFamily="34" charset="0"/>
              <a:buChar char="•"/>
              <a:defRPr/>
            </a:lvl4pPr>
            <a:lvl5pPr marL="356407" indent="-176403">
              <a:spcAft>
                <a:spcPts val="0"/>
              </a:spcAft>
              <a:defRPr baseline="0"/>
            </a:lvl5pPr>
            <a:lvl6pPr marL="356407" indent="-176403">
              <a:spcAft>
                <a:spcPts val="0"/>
              </a:spcAft>
              <a:buFont typeface="Verdana" panose="020B0604030504040204" pitchFamily="34" charset="0"/>
              <a:buChar char="−"/>
              <a:defRPr/>
            </a:lvl6pPr>
            <a:lvl7pPr marL="356407" indent="-176403">
              <a:spcAft>
                <a:spcPts val="0"/>
              </a:spcAft>
              <a:defRPr/>
            </a:lvl7pPr>
            <a:lvl8pPr marL="356407" indent="-176403">
              <a:spcAft>
                <a:spcPts val="0"/>
              </a:spcAft>
              <a:defRPr/>
            </a:lvl8pPr>
            <a:lvl9pPr marL="356407" indent="-176403">
              <a:spcAft>
                <a:spcPts val="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10" name="Text Placeholder 8"/>
          <p:cNvSpPr>
            <a:spLocks noGrp="1"/>
          </p:cNvSpPr>
          <p:nvPr>
            <p:ph type="body" sz="quarter" idx="18"/>
          </p:nvPr>
        </p:nvSpPr>
        <p:spPr>
          <a:xfrm>
            <a:off x="6149964" y="3120551"/>
            <a:ext cx="2712000" cy="3261199"/>
          </a:xfrm>
        </p:spPr>
        <p:txBody>
          <a:bodyPr/>
          <a:lstStyle>
            <a:lvl1pPr>
              <a:defRPr b="1">
                <a:solidFill>
                  <a:schemeClr val="accent1"/>
                </a:solidFill>
              </a:defRPr>
            </a:lvl1pPr>
            <a:lvl2pPr>
              <a:spcAft>
                <a:spcPts val="0"/>
              </a:spcAft>
              <a:defRPr/>
            </a:lvl2pPr>
            <a:lvl3pPr marL="0" indent="0">
              <a:spcAft>
                <a:spcPts val="0"/>
              </a:spcAft>
              <a:buNone/>
              <a:defRPr/>
            </a:lvl3pPr>
            <a:lvl4pPr marL="176403" indent="-176403">
              <a:spcAft>
                <a:spcPts val="0"/>
              </a:spcAft>
              <a:buFont typeface="Arial" panose="020B0604020202020204" pitchFamily="34" charset="0"/>
              <a:buChar char="•"/>
              <a:defRPr/>
            </a:lvl4pPr>
            <a:lvl5pPr marL="356407" indent="-176403">
              <a:spcAft>
                <a:spcPts val="0"/>
              </a:spcAft>
              <a:defRPr baseline="0"/>
            </a:lvl5pPr>
            <a:lvl6pPr marL="356407" indent="-176403">
              <a:spcAft>
                <a:spcPts val="0"/>
              </a:spcAft>
              <a:buFont typeface="Verdana" panose="020B0604030504040204" pitchFamily="34" charset="0"/>
              <a:buChar char="−"/>
              <a:defRPr/>
            </a:lvl6pPr>
            <a:lvl7pPr marL="356407" indent="-176403">
              <a:spcAft>
                <a:spcPts val="0"/>
              </a:spcAft>
              <a:defRPr/>
            </a:lvl7pPr>
            <a:lvl8pPr marL="356407" indent="-176403">
              <a:spcAft>
                <a:spcPts val="0"/>
              </a:spcAft>
              <a:defRPr/>
            </a:lvl8pPr>
            <a:lvl9pPr marL="356407" indent="-176403">
              <a:spcAft>
                <a:spcPts val="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11" name="Text Placeholder 8"/>
          <p:cNvSpPr>
            <a:spLocks noGrp="1"/>
          </p:cNvSpPr>
          <p:nvPr>
            <p:ph type="body" sz="quarter" idx="19"/>
          </p:nvPr>
        </p:nvSpPr>
        <p:spPr>
          <a:xfrm>
            <a:off x="3330041" y="3124200"/>
            <a:ext cx="2712000" cy="3257549"/>
          </a:xfrm>
        </p:spPr>
        <p:txBody>
          <a:bodyPr/>
          <a:lstStyle>
            <a:lvl1pPr>
              <a:defRPr b="1">
                <a:solidFill>
                  <a:schemeClr val="accent1"/>
                </a:solidFill>
              </a:defRPr>
            </a:lvl1pPr>
            <a:lvl2pPr>
              <a:spcAft>
                <a:spcPts val="0"/>
              </a:spcAft>
              <a:defRPr/>
            </a:lvl2pPr>
            <a:lvl3pPr marL="0" indent="0">
              <a:spcAft>
                <a:spcPts val="0"/>
              </a:spcAft>
              <a:buNone/>
              <a:defRPr/>
            </a:lvl3pPr>
            <a:lvl4pPr marL="176403" indent="-176403">
              <a:spcAft>
                <a:spcPts val="0"/>
              </a:spcAft>
              <a:buFont typeface="Arial" panose="020B0604020202020204" pitchFamily="34" charset="0"/>
              <a:buChar char="•"/>
              <a:defRPr/>
            </a:lvl4pPr>
            <a:lvl5pPr marL="356407" indent="-176403">
              <a:spcAft>
                <a:spcPts val="0"/>
              </a:spcAft>
              <a:defRPr baseline="0"/>
            </a:lvl5pPr>
            <a:lvl6pPr marL="356407" indent="-176403">
              <a:spcAft>
                <a:spcPts val="0"/>
              </a:spcAft>
              <a:buFont typeface="Verdana" panose="020B0604030504040204" pitchFamily="34" charset="0"/>
              <a:buChar char="−"/>
              <a:defRPr/>
            </a:lvl6pPr>
            <a:lvl7pPr marL="356407" indent="-176403">
              <a:spcAft>
                <a:spcPts val="0"/>
              </a:spcAft>
              <a:defRPr/>
            </a:lvl7pPr>
            <a:lvl8pPr marL="356407" indent="-176403">
              <a:spcAft>
                <a:spcPts val="0"/>
              </a:spcAft>
              <a:defRPr/>
            </a:lvl8pPr>
            <a:lvl9pPr marL="356407" indent="-176403">
              <a:spcAft>
                <a:spcPts val="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12" name="Text Placeholder 8"/>
          <p:cNvSpPr>
            <a:spLocks noGrp="1"/>
          </p:cNvSpPr>
          <p:nvPr>
            <p:ph type="body" sz="quarter" idx="20"/>
          </p:nvPr>
        </p:nvSpPr>
        <p:spPr>
          <a:xfrm>
            <a:off x="8993169" y="3108508"/>
            <a:ext cx="2697182" cy="3273240"/>
          </a:xfrm>
        </p:spPr>
        <p:txBody>
          <a:bodyPr/>
          <a:lstStyle>
            <a:lvl1pPr>
              <a:defRPr b="1">
                <a:solidFill>
                  <a:schemeClr val="accent1"/>
                </a:solidFill>
              </a:defRPr>
            </a:lvl1pPr>
            <a:lvl2pPr>
              <a:spcAft>
                <a:spcPts val="0"/>
              </a:spcAft>
              <a:defRPr/>
            </a:lvl2pPr>
            <a:lvl3pPr marL="0" indent="0">
              <a:spcAft>
                <a:spcPts val="0"/>
              </a:spcAft>
              <a:buNone/>
              <a:defRPr/>
            </a:lvl3pPr>
            <a:lvl4pPr marL="176403" indent="-176403">
              <a:spcAft>
                <a:spcPts val="0"/>
              </a:spcAft>
              <a:buFont typeface="Arial" panose="020B0604020202020204" pitchFamily="34" charset="0"/>
              <a:buChar char="•"/>
              <a:defRPr/>
            </a:lvl4pPr>
            <a:lvl5pPr marL="356407" indent="-176403">
              <a:spcAft>
                <a:spcPts val="0"/>
              </a:spcAft>
              <a:defRPr baseline="0"/>
            </a:lvl5pPr>
            <a:lvl6pPr marL="356407" indent="-176403">
              <a:spcAft>
                <a:spcPts val="0"/>
              </a:spcAft>
              <a:buFont typeface="Verdana" panose="020B0604030504040204" pitchFamily="34" charset="0"/>
              <a:buChar char="−"/>
              <a:defRPr/>
            </a:lvl6pPr>
            <a:lvl7pPr marL="356407" indent="-176403">
              <a:spcAft>
                <a:spcPts val="0"/>
              </a:spcAft>
              <a:defRPr/>
            </a:lvl7pPr>
            <a:lvl8pPr marL="356407" indent="-176403">
              <a:spcAft>
                <a:spcPts val="0"/>
              </a:spcAft>
              <a:defRPr/>
            </a:lvl8pPr>
            <a:lvl9pPr marL="356407" indent="-176403">
              <a:spcAft>
                <a:spcPts val="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13" name="Text Placeholder 8"/>
          <p:cNvSpPr>
            <a:spLocks noGrp="1"/>
          </p:cNvSpPr>
          <p:nvPr>
            <p:ph type="body" sz="quarter" idx="21" hasCustomPrompt="1"/>
          </p:nvPr>
        </p:nvSpPr>
        <p:spPr>
          <a:xfrm>
            <a:off x="501651" y="651601"/>
            <a:ext cx="11188701"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Tree>
    <p:extLst>
      <p:ext uri="{BB962C8B-B14F-4D97-AF65-F5344CB8AC3E}">
        <p14:creationId xmlns:p14="http://schemas.microsoft.com/office/powerpoint/2010/main" val="913853630"/>
      </p:ext>
    </p:extLst>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336000" y="1368000"/>
            <a:ext cx="5520000" cy="4140000"/>
          </a:xfrm>
          <a:prstGeom prst="ellipse">
            <a:avLst/>
          </a:prstGeom>
          <a:ln w="25400">
            <a:solidFill>
              <a:schemeClr val="accent1"/>
            </a:solidFill>
          </a:ln>
        </p:spPr>
        <p:txBody>
          <a:bodyPr lIns="108000" tIns="108000" rIns="108000" bIns="108000" anchor="ctr" anchorCtr="0">
            <a:normAutofit/>
          </a:bodyPr>
          <a:lstStyle>
            <a:lvl1pPr algn="ctr">
              <a:lnSpc>
                <a:spcPts val="4200"/>
              </a:lnSpc>
              <a:defRPr sz="3600" b="0">
                <a:solidFill>
                  <a:schemeClr val="bg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US" noProof="0" dirty="0"/>
          </a:p>
        </p:txBody>
      </p:sp>
      <p:sp>
        <p:nvSpPr>
          <p:cNvPr id="3" name="Subtitle 2"/>
          <p:cNvSpPr>
            <a:spLocks noGrp="1"/>
          </p:cNvSpPr>
          <p:nvPr>
            <p:ph type="subTitle" idx="1"/>
          </p:nvPr>
        </p:nvSpPr>
        <p:spPr bwMode="gray">
          <a:xfrm>
            <a:off x="503990" y="5864229"/>
            <a:ext cx="5592010" cy="505645"/>
          </a:xfrm>
          <a:prstGeom prst="rect">
            <a:avLst/>
          </a:prstGeom>
        </p:spPr>
        <p:txBody>
          <a:bodyPr lIns="0" tIns="0" rIns="0" bIns="0" anchor="b" anchorCtr="0">
            <a:noAutofit/>
          </a:bodyPr>
          <a:lstStyle>
            <a:lvl1pPr marL="0" indent="0" algn="l">
              <a:lnSpc>
                <a:spcPct val="100000"/>
              </a:lnSpc>
              <a:spcAft>
                <a:spcPts val="0"/>
              </a:spcAft>
              <a:buNone/>
              <a:defRPr sz="1600">
                <a:solidFill>
                  <a:schemeClr val="bg1"/>
                </a:solidFill>
              </a:defRPr>
            </a:lvl1pPr>
            <a:lvl2pPr marL="457209" indent="0" algn="ctr">
              <a:buNone/>
              <a:defRPr sz="2000"/>
            </a:lvl2pPr>
            <a:lvl3pPr marL="914417" indent="0" algn="ctr">
              <a:buNone/>
              <a:defRPr sz="1800"/>
            </a:lvl3pPr>
            <a:lvl4pPr marL="1371626" indent="0" algn="ctr">
              <a:buNone/>
              <a:defRPr sz="1600"/>
            </a:lvl4pPr>
            <a:lvl5pPr marL="1828835" indent="0" algn="ctr">
              <a:buNone/>
              <a:defRPr sz="1600"/>
            </a:lvl5pPr>
            <a:lvl6pPr marL="2286044" indent="0" algn="ctr">
              <a:buNone/>
              <a:defRPr sz="1600"/>
            </a:lvl6pPr>
            <a:lvl7pPr marL="2743252" indent="0" algn="ctr">
              <a:buNone/>
              <a:defRPr sz="1600"/>
            </a:lvl7pPr>
            <a:lvl8pPr marL="3200461" indent="0" algn="ctr">
              <a:buNone/>
              <a:defRPr sz="1600"/>
            </a:lvl8pPr>
            <a:lvl9pPr marL="3657669" indent="0" algn="ctr">
              <a:buNone/>
              <a:defRPr sz="1600"/>
            </a:lvl9pPr>
          </a:lstStyle>
          <a:p>
            <a:r>
              <a:rPr lang="en-US" noProof="0" smtClean="0"/>
              <a:t>Click to edit Master subtitle style</a:t>
            </a:r>
            <a:endParaRPr lang="en-US" noProof="0" dirty="0"/>
          </a:p>
        </p:txBody>
      </p:sp>
      <p:sp>
        <p:nvSpPr>
          <p:cNvPr id="5" name="Text Placeholder 4"/>
          <p:cNvSpPr>
            <a:spLocks noGrp="1"/>
          </p:cNvSpPr>
          <p:nvPr>
            <p:ph type="body" sz="quarter" idx="10"/>
          </p:nvPr>
        </p:nvSpPr>
        <p:spPr>
          <a:xfrm>
            <a:off x="501652" y="6381750"/>
            <a:ext cx="5594349" cy="298450"/>
          </a:xfrm>
          <a:prstGeom prst="rect">
            <a:avLst/>
          </a:prstGeom>
        </p:spPr>
        <p:txBody>
          <a:bodyPr/>
          <a:lstStyle>
            <a:lvl1pPr>
              <a:spcAft>
                <a:spcPts val="0"/>
              </a:spcAft>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smtClean="0"/>
              <a:t>Click to edit Master text styles</a:t>
            </a:r>
          </a:p>
        </p:txBody>
      </p:sp>
      <p:grpSp>
        <p:nvGrpSpPr>
          <p:cNvPr id="22" name="Group 21"/>
          <p:cNvGrpSpPr>
            <a:grpSpLocks noChangeAspect="1"/>
          </p:cNvGrpSpPr>
          <p:nvPr userDrawn="1"/>
        </p:nvGrpSpPr>
        <p:grpSpPr>
          <a:xfrm>
            <a:off x="501649" y="378001"/>
            <a:ext cx="2159032" cy="326302"/>
            <a:chOff x="398463" y="404813"/>
            <a:chExt cx="1627187" cy="307976"/>
          </a:xfrm>
          <a:solidFill>
            <a:schemeClr val="bg1"/>
          </a:solidFill>
        </p:grpSpPr>
        <p:sp>
          <p:nvSpPr>
            <p:cNvPr id="23"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4"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5"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6"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7"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8"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9"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30"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31"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32"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grpSp>
    </p:spTree>
    <p:extLst>
      <p:ext uri="{BB962C8B-B14F-4D97-AF65-F5344CB8AC3E}">
        <p14:creationId xmlns:p14="http://schemas.microsoft.com/office/powerpoint/2010/main" val="975437722"/>
      </p:ext>
    </p:extLst>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par>
    </p:tnLst>
  </p:timing>
  <p:extLst mod="1">
    <p:ext uri="{DCECCB84-F9BA-43D5-87BE-67443E8EF086}">
      <p15:sldGuideLst xmlns:p15="http://schemas.microsoft.com/office/powerpoint/2012/main">
        <p15:guide id="1" orient="horz" pos="450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am profile 2">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0"/>
            <a:ext cx="11188700" cy="334100"/>
          </a:xfrm>
        </p:spPr>
        <p:txBody>
          <a:bodyPr/>
          <a:lstStyle/>
          <a:p>
            <a:r>
              <a:rPr lang="en-US" noProof="0" smtClean="0"/>
              <a:t>Click to edit Master title style</a:t>
            </a:r>
            <a:endParaRPr lang="en-US" noProof="0" dirty="0"/>
          </a:p>
        </p:txBody>
      </p:sp>
      <p:sp>
        <p:nvSpPr>
          <p:cNvPr id="4" name="Rectangle 3"/>
          <p:cNvSpPr/>
          <p:nvPr userDrawn="1"/>
        </p:nvSpPr>
        <p:spPr>
          <a:xfrm>
            <a:off x="504000" y="1707173"/>
            <a:ext cx="54960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45677"/>
            <a:endParaRPr lang="en-US" sz="1100" dirty="0">
              <a:solidFill>
                <a:prstClr val="white"/>
              </a:solidFill>
            </a:endParaRPr>
          </a:p>
        </p:txBody>
      </p:sp>
      <p:sp>
        <p:nvSpPr>
          <p:cNvPr id="5" name="Rectangle 4"/>
          <p:cNvSpPr/>
          <p:nvPr userDrawn="1"/>
        </p:nvSpPr>
        <p:spPr>
          <a:xfrm>
            <a:off x="6224087" y="1700213"/>
            <a:ext cx="5475066" cy="60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45677"/>
            <a:endParaRPr lang="en-US" sz="1100" dirty="0">
              <a:solidFill>
                <a:prstClr val="white"/>
              </a:solidFill>
            </a:endParaRPr>
          </a:p>
        </p:txBody>
      </p:sp>
      <p:sp>
        <p:nvSpPr>
          <p:cNvPr id="6" name="Rectangle 5"/>
          <p:cNvSpPr/>
          <p:nvPr userDrawn="1"/>
        </p:nvSpPr>
        <p:spPr>
          <a:xfrm>
            <a:off x="504000" y="4065173"/>
            <a:ext cx="54960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45677"/>
            <a:endParaRPr lang="en-US" sz="1100" dirty="0">
              <a:solidFill>
                <a:prstClr val="white"/>
              </a:solidFill>
            </a:endParaRPr>
          </a:p>
        </p:txBody>
      </p:sp>
      <p:sp>
        <p:nvSpPr>
          <p:cNvPr id="7" name="Rectangle 6"/>
          <p:cNvSpPr/>
          <p:nvPr userDrawn="1"/>
        </p:nvSpPr>
        <p:spPr>
          <a:xfrm>
            <a:off x="6224087" y="4065173"/>
            <a:ext cx="5475066"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45677"/>
            <a:endParaRPr lang="en-US" sz="1100" dirty="0">
              <a:solidFill>
                <a:prstClr val="white"/>
              </a:solidFill>
            </a:endParaRPr>
          </a:p>
        </p:txBody>
      </p:sp>
      <p:sp>
        <p:nvSpPr>
          <p:cNvPr id="8" name="Picture Placeholder 11"/>
          <p:cNvSpPr>
            <a:spLocks noGrp="1"/>
          </p:cNvSpPr>
          <p:nvPr>
            <p:ph type="pic" sz="quarter" idx="25"/>
          </p:nvPr>
        </p:nvSpPr>
        <p:spPr>
          <a:xfrm>
            <a:off x="504000" y="1880213"/>
            <a:ext cx="1968000" cy="1476000"/>
          </a:xfrm>
        </p:spPr>
        <p:txBody>
          <a:bodyPr/>
          <a:lstStyle>
            <a:lvl1pPr algn="ctr">
              <a:defRPr/>
            </a:lvl1pPr>
          </a:lstStyle>
          <a:p>
            <a:r>
              <a:rPr lang="en-US" noProof="0" dirty="0" smtClean="0"/>
              <a:t>Click icon to add picture</a:t>
            </a:r>
            <a:endParaRPr lang="en-US" noProof="0" dirty="0"/>
          </a:p>
        </p:txBody>
      </p:sp>
      <p:sp>
        <p:nvSpPr>
          <p:cNvPr id="9" name="Picture Placeholder 11"/>
          <p:cNvSpPr>
            <a:spLocks noGrp="1"/>
          </p:cNvSpPr>
          <p:nvPr>
            <p:ph type="pic" sz="quarter" idx="27"/>
          </p:nvPr>
        </p:nvSpPr>
        <p:spPr>
          <a:xfrm>
            <a:off x="6224086" y="1880213"/>
            <a:ext cx="1968000" cy="1476000"/>
          </a:xfrm>
        </p:spPr>
        <p:txBody>
          <a:bodyPr/>
          <a:lstStyle>
            <a:lvl1pPr algn="ctr">
              <a:defRPr/>
            </a:lvl1pPr>
          </a:lstStyle>
          <a:p>
            <a:r>
              <a:rPr lang="en-US" noProof="0" dirty="0" smtClean="0"/>
              <a:t>Click icon to add picture</a:t>
            </a:r>
            <a:endParaRPr lang="en-US" noProof="0" dirty="0"/>
          </a:p>
        </p:txBody>
      </p:sp>
      <p:sp>
        <p:nvSpPr>
          <p:cNvPr id="10" name="Picture Placeholder 11"/>
          <p:cNvSpPr>
            <a:spLocks noGrp="1"/>
          </p:cNvSpPr>
          <p:nvPr>
            <p:ph type="pic" sz="quarter" idx="29"/>
          </p:nvPr>
        </p:nvSpPr>
        <p:spPr>
          <a:xfrm>
            <a:off x="504000" y="4256213"/>
            <a:ext cx="1968000" cy="1476000"/>
          </a:xfrm>
        </p:spPr>
        <p:txBody>
          <a:bodyPr/>
          <a:lstStyle>
            <a:lvl1pPr algn="ctr">
              <a:defRPr/>
            </a:lvl1pPr>
          </a:lstStyle>
          <a:p>
            <a:r>
              <a:rPr lang="en-US" noProof="0" dirty="0" smtClean="0"/>
              <a:t>Click icon to add picture</a:t>
            </a:r>
            <a:endParaRPr lang="en-US" noProof="0" dirty="0"/>
          </a:p>
        </p:txBody>
      </p:sp>
      <p:sp>
        <p:nvSpPr>
          <p:cNvPr id="11" name="Picture Placeholder 11"/>
          <p:cNvSpPr>
            <a:spLocks noGrp="1"/>
          </p:cNvSpPr>
          <p:nvPr>
            <p:ph type="pic" sz="quarter" idx="31"/>
          </p:nvPr>
        </p:nvSpPr>
        <p:spPr>
          <a:xfrm>
            <a:off x="6224086" y="4256213"/>
            <a:ext cx="1968000" cy="1476000"/>
          </a:xfrm>
        </p:spPr>
        <p:txBody>
          <a:bodyPr/>
          <a:lstStyle>
            <a:lvl1pPr algn="ctr">
              <a:defRPr/>
            </a:lvl1pPr>
          </a:lstStyle>
          <a:p>
            <a:r>
              <a:rPr lang="en-US" noProof="0" dirty="0" smtClean="0"/>
              <a:t>Click icon to add picture</a:t>
            </a:r>
            <a:endParaRPr lang="en-US" noProof="0" dirty="0"/>
          </a:p>
        </p:txBody>
      </p:sp>
      <p:sp>
        <p:nvSpPr>
          <p:cNvPr id="13" name="Text Placeholder 12"/>
          <p:cNvSpPr>
            <a:spLocks noGrp="1"/>
          </p:cNvSpPr>
          <p:nvPr>
            <p:ph type="body" sz="quarter" idx="32"/>
          </p:nvPr>
        </p:nvSpPr>
        <p:spPr>
          <a:xfrm>
            <a:off x="2683483" y="1880213"/>
            <a:ext cx="3288000" cy="1944000"/>
          </a:xfrm>
        </p:spPr>
        <p:txBody>
          <a:bodyPr/>
          <a:lstStyle>
            <a:lvl1pPr>
              <a:spcAft>
                <a:spcPts val="0"/>
              </a:spcAft>
              <a:defRPr b="1"/>
            </a:lvl1pPr>
            <a:lvl2pPr>
              <a:spcAft>
                <a:spcPts val="0"/>
              </a:spcAft>
              <a:defRPr b="0"/>
            </a:lvl2pPr>
          </a:lstStyle>
          <a:p>
            <a:pPr lvl="0"/>
            <a:r>
              <a:rPr lang="en-US" noProof="0" dirty="0" smtClean="0"/>
              <a:t>Click to edit Master text styles</a:t>
            </a:r>
          </a:p>
          <a:p>
            <a:pPr lvl="1"/>
            <a:r>
              <a:rPr lang="en-US" noProof="0" dirty="0" smtClean="0"/>
              <a:t>Second level</a:t>
            </a:r>
          </a:p>
        </p:txBody>
      </p:sp>
      <p:sp>
        <p:nvSpPr>
          <p:cNvPr id="14" name="Text Placeholder 12"/>
          <p:cNvSpPr>
            <a:spLocks noGrp="1"/>
          </p:cNvSpPr>
          <p:nvPr>
            <p:ph type="body" sz="quarter" idx="33"/>
          </p:nvPr>
        </p:nvSpPr>
        <p:spPr>
          <a:xfrm>
            <a:off x="8396561" y="1880213"/>
            <a:ext cx="3302591" cy="1944000"/>
          </a:xfrm>
        </p:spPr>
        <p:txBody>
          <a:bodyPr/>
          <a:lstStyle>
            <a:lvl1pPr>
              <a:spcAft>
                <a:spcPts val="0"/>
              </a:spcAft>
              <a:defRPr b="1"/>
            </a:lvl1pPr>
            <a:lvl2pPr>
              <a:spcAft>
                <a:spcPts val="0"/>
              </a:spcAft>
              <a:defRPr b="0"/>
            </a:lvl2pPr>
          </a:lstStyle>
          <a:p>
            <a:pPr lvl="0"/>
            <a:r>
              <a:rPr lang="en-US" noProof="0" smtClean="0"/>
              <a:t>Click to edit Master text styles</a:t>
            </a:r>
          </a:p>
          <a:p>
            <a:pPr lvl="1"/>
            <a:r>
              <a:rPr lang="en-US" noProof="0" smtClean="0"/>
              <a:t>Second level</a:t>
            </a:r>
          </a:p>
        </p:txBody>
      </p:sp>
      <p:sp>
        <p:nvSpPr>
          <p:cNvPr id="15" name="Text Placeholder 12"/>
          <p:cNvSpPr>
            <a:spLocks noGrp="1"/>
          </p:cNvSpPr>
          <p:nvPr>
            <p:ph type="body" sz="quarter" idx="34"/>
          </p:nvPr>
        </p:nvSpPr>
        <p:spPr>
          <a:xfrm>
            <a:off x="2683483" y="4256213"/>
            <a:ext cx="3288000" cy="1944000"/>
          </a:xfrm>
        </p:spPr>
        <p:txBody>
          <a:bodyPr/>
          <a:lstStyle>
            <a:lvl1pPr>
              <a:spcAft>
                <a:spcPts val="0"/>
              </a:spcAft>
              <a:defRPr b="1"/>
            </a:lvl1pPr>
            <a:lvl2pPr>
              <a:spcAft>
                <a:spcPts val="0"/>
              </a:spcAft>
              <a:defRPr b="0"/>
            </a:lvl2pPr>
          </a:lstStyle>
          <a:p>
            <a:pPr lvl="0"/>
            <a:r>
              <a:rPr lang="en-US" noProof="0" smtClean="0"/>
              <a:t>Click to edit Master text styles</a:t>
            </a:r>
          </a:p>
          <a:p>
            <a:pPr lvl="1"/>
            <a:r>
              <a:rPr lang="en-US" noProof="0" smtClean="0"/>
              <a:t>Second level</a:t>
            </a:r>
          </a:p>
        </p:txBody>
      </p:sp>
      <p:sp>
        <p:nvSpPr>
          <p:cNvPr id="16" name="Text Placeholder 12"/>
          <p:cNvSpPr>
            <a:spLocks noGrp="1"/>
          </p:cNvSpPr>
          <p:nvPr>
            <p:ph type="body" sz="quarter" idx="35"/>
          </p:nvPr>
        </p:nvSpPr>
        <p:spPr>
          <a:xfrm>
            <a:off x="8396561" y="4256213"/>
            <a:ext cx="3302591" cy="1944000"/>
          </a:xfrm>
        </p:spPr>
        <p:txBody>
          <a:bodyPr/>
          <a:lstStyle>
            <a:lvl1pPr>
              <a:spcAft>
                <a:spcPts val="0"/>
              </a:spcAft>
              <a:defRPr b="1"/>
            </a:lvl1pPr>
            <a:lvl2pPr>
              <a:spcAft>
                <a:spcPts val="0"/>
              </a:spcAft>
              <a:defRPr b="0"/>
            </a:lvl2pPr>
          </a:lstStyle>
          <a:p>
            <a:pPr lvl="0"/>
            <a:r>
              <a:rPr lang="en-US" noProof="0" smtClean="0"/>
              <a:t>Click to edit Master text styles</a:t>
            </a:r>
          </a:p>
          <a:p>
            <a:pPr lvl="1"/>
            <a:r>
              <a:rPr lang="en-US" noProof="0" smtClean="0"/>
              <a:t>Second level</a:t>
            </a:r>
          </a:p>
        </p:txBody>
      </p:sp>
      <p:sp>
        <p:nvSpPr>
          <p:cNvPr id="17" name="Text Placeholder 8"/>
          <p:cNvSpPr>
            <a:spLocks noGrp="1"/>
          </p:cNvSpPr>
          <p:nvPr>
            <p:ph type="body" sz="quarter" idx="13" hasCustomPrompt="1"/>
          </p:nvPr>
        </p:nvSpPr>
        <p:spPr>
          <a:xfrm>
            <a:off x="501650" y="651601"/>
            <a:ext cx="11162350"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Tree>
    <p:extLst>
      <p:ext uri="{BB962C8B-B14F-4D97-AF65-F5344CB8AC3E}">
        <p14:creationId xmlns:p14="http://schemas.microsoft.com/office/powerpoint/2010/main" val="236296661"/>
      </p:ext>
    </p:extLst>
  </p:cSld>
  <p:clrMapOvr>
    <a:masterClrMapping/>
  </p:clrMapOvr>
  <p:transition>
    <p:fade/>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 picture and text">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2"/>
            <a:ext cx="11188700" cy="334099"/>
          </a:xfrm>
        </p:spPr>
        <p:txBody>
          <a:bodyPr/>
          <a:lstStyle/>
          <a:p>
            <a:r>
              <a:rPr lang="en-US" noProof="0" smtClean="0"/>
              <a:t>Click to edit Master title style</a:t>
            </a:r>
            <a:endParaRPr lang="en-US" noProof="0" dirty="0"/>
          </a:p>
        </p:txBody>
      </p:sp>
      <p:sp>
        <p:nvSpPr>
          <p:cNvPr id="4" name="Picture Placeholder 7"/>
          <p:cNvSpPr>
            <a:spLocks noGrp="1"/>
          </p:cNvSpPr>
          <p:nvPr>
            <p:ph type="pic" sz="quarter" idx="13"/>
          </p:nvPr>
        </p:nvSpPr>
        <p:spPr>
          <a:xfrm>
            <a:off x="501652" y="1700214"/>
            <a:ext cx="3695700" cy="1971675"/>
          </a:xfrm>
        </p:spPr>
        <p:txBody>
          <a:bodyPr/>
          <a:lstStyle/>
          <a:p>
            <a:r>
              <a:rPr lang="en-US" noProof="0" dirty="0" smtClean="0"/>
              <a:t>Click icon to add picture</a:t>
            </a:r>
            <a:endParaRPr lang="en-US" noProof="0" dirty="0"/>
          </a:p>
        </p:txBody>
      </p:sp>
      <p:sp>
        <p:nvSpPr>
          <p:cNvPr id="5" name="Picture Placeholder 7"/>
          <p:cNvSpPr>
            <a:spLocks noGrp="1"/>
          </p:cNvSpPr>
          <p:nvPr>
            <p:ph type="pic" sz="quarter" idx="14"/>
          </p:nvPr>
        </p:nvSpPr>
        <p:spPr>
          <a:xfrm>
            <a:off x="8006399" y="1700214"/>
            <a:ext cx="3683953" cy="1971675"/>
          </a:xfrm>
        </p:spPr>
        <p:txBody>
          <a:bodyPr/>
          <a:lstStyle/>
          <a:p>
            <a:r>
              <a:rPr lang="en-US" noProof="0" dirty="0" smtClean="0"/>
              <a:t>Click icon to add picture</a:t>
            </a:r>
            <a:endParaRPr lang="en-US" noProof="0" dirty="0"/>
          </a:p>
        </p:txBody>
      </p:sp>
      <p:sp>
        <p:nvSpPr>
          <p:cNvPr id="6" name="Picture Placeholder 7"/>
          <p:cNvSpPr>
            <a:spLocks noGrp="1"/>
          </p:cNvSpPr>
          <p:nvPr>
            <p:ph type="pic" sz="quarter" idx="15"/>
          </p:nvPr>
        </p:nvSpPr>
        <p:spPr>
          <a:xfrm>
            <a:off x="4273075" y="1700214"/>
            <a:ext cx="3657600" cy="1971675"/>
          </a:xfrm>
        </p:spPr>
        <p:txBody>
          <a:bodyPr/>
          <a:lstStyle/>
          <a:p>
            <a:r>
              <a:rPr lang="en-US" noProof="0" dirty="0" smtClean="0"/>
              <a:t>Click icon to add picture</a:t>
            </a:r>
            <a:endParaRPr lang="en-US" noProof="0" dirty="0"/>
          </a:p>
        </p:txBody>
      </p:sp>
      <p:sp>
        <p:nvSpPr>
          <p:cNvPr id="9" name="Text Placeholder 18"/>
          <p:cNvSpPr>
            <a:spLocks noGrp="1"/>
          </p:cNvSpPr>
          <p:nvPr>
            <p:ph idx="1" hasCustomPrompt="1"/>
          </p:nvPr>
        </p:nvSpPr>
        <p:spPr>
          <a:xfrm>
            <a:off x="501650" y="3832225"/>
            <a:ext cx="3683950" cy="2095200"/>
          </a:xfrm>
          <a:prstGeom prst="rect">
            <a:avLst/>
          </a:prstGeom>
        </p:spPr>
        <p:txBody>
          <a:bodyPr vert="horz" lIns="0" tIns="0" rIns="0" bIns="0" rtlCol="0">
            <a:no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3" name="Text Placeholder 18"/>
          <p:cNvSpPr>
            <a:spLocks noGrp="1"/>
          </p:cNvSpPr>
          <p:nvPr>
            <p:ph idx="16" hasCustomPrompt="1"/>
          </p:nvPr>
        </p:nvSpPr>
        <p:spPr>
          <a:xfrm>
            <a:off x="4267201" y="3832225"/>
            <a:ext cx="3657600" cy="2095200"/>
          </a:xfrm>
          <a:prstGeom prst="rect">
            <a:avLst/>
          </a:prstGeom>
        </p:spPr>
        <p:txBody>
          <a:bodyPr vert="horz" lIns="0" tIns="0" rIns="0" bIns="0" rtlCol="0">
            <a:no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4" name="Text Placeholder 18"/>
          <p:cNvSpPr>
            <a:spLocks noGrp="1"/>
          </p:cNvSpPr>
          <p:nvPr>
            <p:ph idx="17" hasCustomPrompt="1"/>
          </p:nvPr>
        </p:nvSpPr>
        <p:spPr>
          <a:xfrm>
            <a:off x="8006399" y="3832225"/>
            <a:ext cx="3683953" cy="2095200"/>
          </a:xfrm>
          <a:prstGeom prst="rect">
            <a:avLst/>
          </a:prstGeom>
        </p:spPr>
        <p:txBody>
          <a:bodyPr vert="horz" lIns="0" tIns="0" rIns="0" bIns="0" rtlCol="0">
            <a:no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0" name="Text Placeholder 8"/>
          <p:cNvSpPr>
            <a:spLocks noGrp="1"/>
          </p:cNvSpPr>
          <p:nvPr>
            <p:ph type="body" sz="quarter" idx="18" hasCustomPrompt="1"/>
          </p:nvPr>
        </p:nvSpPr>
        <p:spPr>
          <a:xfrm>
            <a:off x="501650" y="651601"/>
            <a:ext cx="11162350"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Tree>
    <p:extLst>
      <p:ext uri="{BB962C8B-B14F-4D97-AF65-F5344CB8AC3E}">
        <p14:creationId xmlns:p14="http://schemas.microsoft.com/office/powerpoint/2010/main" val="250512005"/>
      </p:ext>
    </p:extLst>
  </p:cSld>
  <p:clrMapOvr>
    <a:masterClrMapping/>
  </p:clrMapOvr>
  <p:transition>
    <p:fade/>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501650" y="651601"/>
            <a:ext cx="11188700"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
        <p:nvSpPr>
          <p:cNvPr id="11" name="Title Placeholder 1"/>
          <p:cNvSpPr>
            <a:spLocks noGrp="1"/>
          </p:cNvSpPr>
          <p:nvPr>
            <p:ph type="title" hasCustomPrompt="1"/>
          </p:nvPr>
        </p:nvSpPr>
        <p:spPr>
          <a:xfrm>
            <a:off x="501650" y="317500"/>
            <a:ext cx="11188700" cy="334101"/>
          </a:xfrm>
          <a:prstGeom prst="rect">
            <a:avLst/>
          </a:prstGeom>
        </p:spPr>
        <p:txBody>
          <a:bodyPr vert="horz" lIns="0" tIns="0" rIns="0" bIns="0" rtlCol="0" anchor="t" anchorCtr="0">
            <a:noAutofit/>
          </a:bodyPr>
          <a:lstStyle>
            <a:lvl1pPr>
              <a:defRPr/>
            </a:lvl1pPr>
          </a:lstStyle>
          <a:p>
            <a:r>
              <a:rPr lang="en-US" noProof="0" dirty="0"/>
              <a:t>Click to add title</a:t>
            </a:r>
          </a:p>
        </p:txBody>
      </p:sp>
    </p:spTree>
    <p:extLst>
      <p:ext uri="{BB962C8B-B14F-4D97-AF65-F5344CB8AC3E}">
        <p14:creationId xmlns:p14="http://schemas.microsoft.com/office/powerpoint/2010/main" val="3594080901"/>
      </p:ext>
    </p:extLst>
  </p:cSld>
  <p:clrMapOvr>
    <a:masterClrMapping/>
  </p:clrMapOvr>
  <p:transition>
    <p:fade/>
  </p:transition>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Qualifications 2 x 1">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504000" y="1857893"/>
            <a:ext cx="5466824"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3" indent="-176403">
              <a:spcAft>
                <a:spcPts val="1000"/>
              </a:spcAft>
              <a:buFont typeface="Arial" panose="020B0604020202020204" pitchFamily="34" charset="0"/>
              <a:buChar char="•"/>
              <a:defRPr/>
            </a:lvl4pPr>
            <a:lvl5pPr marL="356407" indent="-176403">
              <a:spcAft>
                <a:spcPts val="1000"/>
              </a:spcAft>
              <a:defRPr baseline="0"/>
            </a:lvl5pPr>
            <a:lvl6pPr marL="356407" indent="-176403">
              <a:spcAft>
                <a:spcPts val="1000"/>
              </a:spcAft>
              <a:buFont typeface="Verdana" panose="020B0604030504040204" pitchFamily="34" charset="0"/>
              <a:buChar char="−"/>
              <a:defRPr/>
            </a:lvl6pPr>
            <a:lvl7pPr marL="356407" indent="-176403">
              <a:spcAft>
                <a:spcPts val="1000"/>
              </a:spcAft>
              <a:defRPr/>
            </a:lvl7pPr>
            <a:lvl8pPr marL="356407" indent="-176403">
              <a:spcAft>
                <a:spcPts val="1000"/>
              </a:spcAft>
              <a:defRPr/>
            </a:lvl8pPr>
            <a:lvl9pPr marL="356407" indent="-176403">
              <a:spcAft>
                <a:spcPts val="1000"/>
              </a:spcAft>
              <a:defRPr/>
            </a:lvl9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9" name="Text Placeholder 8"/>
          <p:cNvSpPr>
            <a:spLocks noGrp="1"/>
          </p:cNvSpPr>
          <p:nvPr>
            <p:ph type="body" sz="quarter" idx="21"/>
          </p:nvPr>
        </p:nvSpPr>
        <p:spPr>
          <a:xfrm>
            <a:off x="6246195" y="1857893"/>
            <a:ext cx="5444156"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3" indent="-176403">
              <a:spcAft>
                <a:spcPts val="1000"/>
              </a:spcAft>
              <a:buFont typeface="Arial" panose="020B0604020202020204" pitchFamily="34" charset="0"/>
              <a:buChar char="•"/>
              <a:defRPr/>
            </a:lvl4pPr>
            <a:lvl5pPr marL="356407" indent="-176403">
              <a:spcAft>
                <a:spcPts val="1000"/>
              </a:spcAft>
              <a:defRPr baseline="0"/>
            </a:lvl5pPr>
            <a:lvl6pPr marL="356407" indent="-176403">
              <a:spcAft>
                <a:spcPts val="1000"/>
              </a:spcAft>
              <a:buFont typeface="Verdana" panose="020B0604030504040204" pitchFamily="34" charset="0"/>
              <a:buChar char="−"/>
              <a:defRPr/>
            </a:lvl6pPr>
            <a:lvl7pPr marL="356407" indent="-176403">
              <a:spcAft>
                <a:spcPts val="1000"/>
              </a:spcAft>
              <a:defRPr/>
            </a:lvl7pPr>
            <a:lvl8pPr marL="356407" indent="-176403">
              <a:spcAft>
                <a:spcPts val="1000"/>
              </a:spcAft>
              <a:defRPr/>
            </a:lvl8pPr>
            <a:lvl9pPr marL="356407" indent="-176403">
              <a:spcAft>
                <a:spcPts val="100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2" name="Title 1"/>
          <p:cNvSpPr>
            <a:spLocks noGrp="1"/>
          </p:cNvSpPr>
          <p:nvPr>
            <p:ph type="title"/>
          </p:nvPr>
        </p:nvSpPr>
        <p:spPr>
          <a:xfrm>
            <a:off x="501651" y="317502"/>
            <a:ext cx="11188700" cy="334099"/>
          </a:xfrm>
        </p:spPr>
        <p:txBody>
          <a:bodyPr/>
          <a:lstStyle/>
          <a:p>
            <a:r>
              <a:rPr lang="en-US" noProof="0" smtClean="0"/>
              <a:t>Click to edit Master title style</a:t>
            </a:r>
            <a:endParaRPr lang="en-US" noProof="0" dirty="0"/>
          </a:p>
        </p:txBody>
      </p:sp>
      <p:sp>
        <p:nvSpPr>
          <p:cNvPr id="4" name="Rectangle 3"/>
          <p:cNvSpPr/>
          <p:nvPr userDrawn="1"/>
        </p:nvSpPr>
        <p:spPr>
          <a:xfrm>
            <a:off x="504000" y="1705378"/>
            <a:ext cx="5466824"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45677">
              <a:spcAft>
                <a:spcPts val="1000"/>
              </a:spcAft>
            </a:pPr>
            <a:endParaRPr lang="en-US" sz="1100" dirty="0">
              <a:solidFill>
                <a:prstClr val="white"/>
              </a:solidFill>
            </a:endParaRPr>
          </a:p>
        </p:txBody>
      </p:sp>
      <p:sp>
        <p:nvSpPr>
          <p:cNvPr id="5" name="Rectangle 4"/>
          <p:cNvSpPr/>
          <p:nvPr userDrawn="1"/>
        </p:nvSpPr>
        <p:spPr>
          <a:xfrm>
            <a:off x="6246195" y="1705378"/>
            <a:ext cx="5452957"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45677">
              <a:spcAft>
                <a:spcPts val="1000"/>
              </a:spcAft>
            </a:pPr>
            <a:endParaRPr lang="en-US" sz="1100" dirty="0">
              <a:solidFill>
                <a:prstClr val="white"/>
              </a:solidFill>
            </a:endParaRPr>
          </a:p>
        </p:txBody>
      </p:sp>
      <p:sp>
        <p:nvSpPr>
          <p:cNvPr id="6" name="Picture Placeholder 29"/>
          <p:cNvSpPr>
            <a:spLocks noGrp="1"/>
          </p:cNvSpPr>
          <p:nvPr>
            <p:ph type="pic" sz="quarter" idx="19" hasCustomPrompt="1"/>
          </p:nvPr>
        </p:nvSpPr>
        <p:spPr>
          <a:xfrm>
            <a:off x="4769493" y="1863917"/>
            <a:ext cx="1210206" cy="549275"/>
          </a:xfrm>
        </p:spPr>
        <p:txBody>
          <a:bodyPr/>
          <a:lstStyle>
            <a:lvl1pPr marL="0" marR="0" indent="0" algn="l" defTabSz="914417"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dirty="0">
                <a:solidFill>
                  <a:schemeClr val="bg1"/>
                </a:solidFill>
              </a:rPr>
              <a:t>Co-brand</a:t>
            </a:r>
            <a:br>
              <a:rPr lang="en-US" sz="1200" noProof="0" dirty="0">
                <a:solidFill>
                  <a:schemeClr val="bg1"/>
                </a:solidFill>
              </a:rPr>
            </a:br>
            <a:r>
              <a:rPr lang="en-US" sz="1200" noProof="0" dirty="0">
                <a:solidFill>
                  <a:schemeClr val="bg1"/>
                </a:solidFill>
              </a:rPr>
              <a:t>Logo</a:t>
            </a:r>
          </a:p>
          <a:p>
            <a:endParaRPr lang="en-US" noProof="0" dirty="0"/>
          </a:p>
        </p:txBody>
      </p:sp>
      <p:sp>
        <p:nvSpPr>
          <p:cNvPr id="7" name="Picture Placeholder 29"/>
          <p:cNvSpPr>
            <a:spLocks noGrp="1"/>
          </p:cNvSpPr>
          <p:nvPr>
            <p:ph type="pic" sz="quarter" idx="20" hasCustomPrompt="1"/>
          </p:nvPr>
        </p:nvSpPr>
        <p:spPr>
          <a:xfrm>
            <a:off x="10424617" y="1857893"/>
            <a:ext cx="1244161" cy="549275"/>
          </a:xfrm>
        </p:spPr>
        <p:txBody>
          <a:bodyPr/>
          <a:lstStyle>
            <a:lvl1pPr marL="0" marR="0" indent="0" algn="l" defTabSz="914417"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dirty="0">
                <a:solidFill>
                  <a:schemeClr val="bg1"/>
                </a:solidFill>
              </a:rPr>
              <a:t>Co-brand</a:t>
            </a:r>
            <a:br>
              <a:rPr lang="en-US" sz="1200" noProof="0" dirty="0">
                <a:solidFill>
                  <a:schemeClr val="bg1"/>
                </a:solidFill>
              </a:rPr>
            </a:br>
            <a:r>
              <a:rPr lang="en-US" sz="1200" noProof="0" dirty="0">
                <a:solidFill>
                  <a:schemeClr val="bg1"/>
                </a:solidFill>
              </a:rPr>
              <a:t>Logo</a:t>
            </a:r>
          </a:p>
          <a:p>
            <a:endParaRPr lang="en-US" noProof="0" dirty="0"/>
          </a:p>
        </p:txBody>
      </p:sp>
      <p:sp>
        <p:nvSpPr>
          <p:cNvPr id="16" name="Text Placeholder 8"/>
          <p:cNvSpPr>
            <a:spLocks noGrp="1"/>
          </p:cNvSpPr>
          <p:nvPr>
            <p:ph type="body" sz="quarter" idx="13" hasCustomPrompt="1"/>
          </p:nvPr>
        </p:nvSpPr>
        <p:spPr>
          <a:xfrm>
            <a:off x="501650" y="651601"/>
            <a:ext cx="11188700"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Tree>
    <p:extLst>
      <p:ext uri="{BB962C8B-B14F-4D97-AF65-F5344CB8AC3E}">
        <p14:creationId xmlns:p14="http://schemas.microsoft.com/office/powerpoint/2010/main" val="334148026"/>
      </p:ext>
    </p:extLst>
  </p:cSld>
  <p:clrMapOvr>
    <a:masterClrMapping/>
  </p:clrMapOvr>
  <p:transition>
    <p:fade/>
  </p:transition>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504000" y="1857893"/>
            <a:ext cx="5468941"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3" indent="-176403">
              <a:spcAft>
                <a:spcPts val="1000"/>
              </a:spcAft>
              <a:buFont typeface="Arial" panose="020B0604020202020204" pitchFamily="34" charset="0"/>
              <a:buChar char="•"/>
              <a:defRPr/>
            </a:lvl4pPr>
            <a:lvl5pPr marL="356407" indent="-176403">
              <a:spcAft>
                <a:spcPts val="1000"/>
              </a:spcAft>
              <a:defRPr baseline="0"/>
            </a:lvl5pPr>
            <a:lvl6pPr marL="356407" indent="-176403">
              <a:spcAft>
                <a:spcPts val="1000"/>
              </a:spcAft>
              <a:buFont typeface="Verdana" panose="020B0604030504040204" pitchFamily="34" charset="0"/>
              <a:buChar char="−"/>
              <a:defRPr/>
            </a:lvl6pPr>
            <a:lvl7pPr marL="356407" indent="-176403">
              <a:spcAft>
                <a:spcPts val="1000"/>
              </a:spcAft>
              <a:defRPr/>
            </a:lvl7pPr>
            <a:lvl8pPr marL="356407" indent="-176403">
              <a:spcAft>
                <a:spcPts val="1000"/>
              </a:spcAft>
              <a:defRPr/>
            </a:lvl8pPr>
            <a:lvl9pPr marL="356407" indent="-176403">
              <a:spcAft>
                <a:spcPts val="100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9" name="Text Placeholder 8"/>
          <p:cNvSpPr>
            <a:spLocks noGrp="1"/>
          </p:cNvSpPr>
          <p:nvPr>
            <p:ph type="body" sz="quarter" idx="21"/>
          </p:nvPr>
        </p:nvSpPr>
        <p:spPr>
          <a:xfrm>
            <a:off x="6246195" y="1857893"/>
            <a:ext cx="5454668"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3" indent="-176403">
              <a:spcAft>
                <a:spcPts val="1000"/>
              </a:spcAft>
              <a:buFont typeface="Arial" panose="020B0604020202020204" pitchFamily="34" charset="0"/>
              <a:buChar char="•"/>
              <a:defRPr/>
            </a:lvl4pPr>
            <a:lvl5pPr marL="356407" indent="-176403">
              <a:spcAft>
                <a:spcPts val="1000"/>
              </a:spcAft>
              <a:defRPr baseline="0"/>
            </a:lvl5pPr>
            <a:lvl6pPr marL="356407" indent="-176403">
              <a:spcAft>
                <a:spcPts val="1000"/>
              </a:spcAft>
              <a:buFont typeface="Verdana" panose="020B0604030504040204" pitchFamily="34" charset="0"/>
              <a:buChar char="−"/>
              <a:defRPr/>
            </a:lvl6pPr>
            <a:lvl7pPr marL="356407" indent="-176403">
              <a:spcAft>
                <a:spcPts val="1000"/>
              </a:spcAft>
              <a:defRPr/>
            </a:lvl7pPr>
            <a:lvl8pPr marL="356407" indent="-176403">
              <a:spcAft>
                <a:spcPts val="1000"/>
              </a:spcAft>
              <a:defRPr/>
            </a:lvl8pPr>
            <a:lvl9pPr marL="356407" indent="-176403">
              <a:spcAft>
                <a:spcPts val="100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2" name="Title 1"/>
          <p:cNvSpPr>
            <a:spLocks noGrp="1"/>
          </p:cNvSpPr>
          <p:nvPr>
            <p:ph type="title"/>
          </p:nvPr>
        </p:nvSpPr>
        <p:spPr>
          <a:xfrm>
            <a:off x="501651" y="317502"/>
            <a:ext cx="11188700" cy="334099"/>
          </a:xfrm>
        </p:spPr>
        <p:txBody>
          <a:bodyPr/>
          <a:lstStyle/>
          <a:p>
            <a:r>
              <a:rPr lang="en-US" noProof="0" smtClean="0"/>
              <a:t>Click to edit Master title style</a:t>
            </a:r>
            <a:endParaRPr lang="en-US" noProof="0" dirty="0"/>
          </a:p>
        </p:txBody>
      </p:sp>
      <p:sp>
        <p:nvSpPr>
          <p:cNvPr id="4" name="Rectangle 3"/>
          <p:cNvSpPr/>
          <p:nvPr userDrawn="1"/>
        </p:nvSpPr>
        <p:spPr>
          <a:xfrm>
            <a:off x="504000" y="1705378"/>
            <a:ext cx="5466824"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45677">
              <a:spcAft>
                <a:spcPts val="1000"/>
              </a:spcAft>
            </a:pPr>
            <a:endParaRPr lang="en-US" sz="1100" dirty="0">
              <a:solidFill>
                <a:prstClr val="white"/>
              </a:solidFill>
            </a:endParaRPr>
          </a:p>
        </p:txBody>
      </p:sp>
      <p:sp>
        <p:nvSpPr>
          <p:cNvPr id="5" name="Rectangle 4"/>
          <p:cNvSpPr/>
          <p:nvPr userDrawn="1"/>
        </p:nvSpPr>
        <p:spPr>
          <a:xfrm>
            <a:off x="6246195" y="1705378"/>
            <a:ext cx="5452957"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45677">
              <a:spcAft>
                <a:spcPts val="1000"/>
              </a:spcAft>
            </a:pPr>
            <a:endParaRPr lang="en-US" sz="1100" dirty="0">
              <a:solidFill>
                <a:prstClr val="white"/>
              </a:solidFill>
            </a:endParaRPr>
          </a:p>
        </p:txBody>
      </p:sp>
      <p:sp>
        <p:nvSpPr>
          <p:cNvPr id="7" name="Picture Placeholder 29"/>
          <p:cNvSpPr>
            <a:spLocks noGrp="1"/>
          </p:cNvSpPr>
          <p:nvPr>
            <p:ph type="pic" sz="quarter" idx="20" hasCustomPrompt="1"/>
          </p:nvPr>
        </p:nvSpPr>
        <p:spPr>
          <a:xfrm>
            <a:off x="10424617" y="1857893"/>
            <a:ext cx="1244161" cy="549275"/>
          </a:xfrm>
        </p:spPr>
        <p:txBody>
          <a:bodyPr/>
          <a:lstStyle>
            <a:lvl1pPr marL="0" marR="0" indent="0" algn="l" defTabSz="914417"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dirty="0">
                <a:solidFill>
                  <a:schemeClr val="bg1"/>
                </a:solidFill>
              </a:rPr>
              <a:t>Co-brand</a:t>
            </a:r>
            <a:br>
              <a:rPr lang="en-US" sz="1200" noProof="0" dirty="0">
                <a:solidFill>
                  <a:schemeClr val="bg1"/>
                </a:solidFill>
              </a:rPr>
            </a:br>
            <a:r>
              <a:rPr lang="en-US" sz="1200" noProof="0" dirty="0">
                <a:solidFill>
                  <a:schemeClr val="bg1"/>
                </a:solidFill>
              </a:rPr>
              <a:t>Logo</a:t>
            </a:r>
          </a:p>
          <a:p>
            <a:endParaRPr lang="en-US" noProof="0" dirty="0"/>
          </a:p>
        </p:txBody>
      </p:sp>
      <p:sp>
        <p:nvSpPr>
          <p:cNvPr id="10" name="Text Placeholder 8"/>
          <p:cNvSpPr>
            <a:spLocks noGrp="1"/>
          </p:cNvSpPr>
          <p:nvPr>
            <p:ph type="body" sz="quarter" idx="22"/>
          </p:nvPr>
        </p:nvSpPr>
        <p:spPr>
          <a:xfrm>
            <a:off x="504000" y="4249683"/>
            <a:ext cx="5466824"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3" indent="-176403">
              <a:spcAft>
                <a:spcPts val="1000"/>
              </a:spcAft>
              <a:buFont typeface="Arial" panose="020B0604020202020204" pitchFamily="34" charset="0"/>
              <a:buChar char="•"/>
              <a:defRPr/>
            </a:lvl4pPr>
            <a:lvl5pPr marL="356407" indent="-176403">
              <a:spcAft>
                <a:spcPts val="1000"/>
              </a:spcAft>
              <a:defRPr baseline="0"/>
            </a:lvl5pPr>
            <a:lvl6pPr marL="356407" indent="-176403">
              <a:spcAft>
                <a:spcPts val="1000"/>
              </a:spcAft>
              <a:buFont typeface="Verdana" panose="020B0604030504040204" pitchFamily="34" charset="0"/>
              <a:buChar char="−"/>
              <a:defRPr/>
            </a:lvl6pPr>
            <a:lvl7pPr marL="356407" indent="-176403">
              <a:spcAft>
                <a:spcPts val="1000"/>
              </a:spcAft>
              <a:defRPr/>
            </a:lvl7pPr>
            <a:lvl8pPr marL="356407" indent="-176403">
              <a:spcAft>
                <a:spcPts val="1000"/>
              </a:spcAft>
              <a:defRPr/>
            </a:lvl8pPr>
            <a:lvl9pPr marL="356407" indent="-176403">
              <a:spcAft>
                <a:spcPts val="100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11" name="Text Placeholder 8"/>
          <p:cNvSpPr>
            <a:spLocks noGrp="1"/>
          </p:cNvSpPr>
          <p:nvPr>
            <p:ph type="body" sz="quarter" idx="23"/>
          </p:nvPr>
        </p:nvSpPr>
        <p:spPr>
          <a:xfrm>
            <a:off x="6246195" y="4249683"/>
            <a:ext cx="5452958"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3" indent="-176403">
              <a:spcAft>
                <a:spcPts val="1000"/>
              </a:spcAft>
              <a:buFont typeface="Arial" panose="020B0604020202020204" pitchFamily="34" charset="0"/>
              <a:buChar char="•"/>
              <a:defRPr/>
            </a:lvl4pPr>
            <a:lvl5pPr marL="356407" indent="-176403">
              <a:spcAft>
                <a:spcPts val="1000"/>
              </a:spcAft>
              <a:defRPr baseline="0"/>
            </a:lvl5pPr>
            <a:lvl6pPr marL="356407" indent="-176403">
              <a:spcAft>
                <a:spcPts val="1000"/>
              </a:spcAft>
              <a:buFont typeface="Verdana" panose="020B0604030504040204" pitchFamily="34" charset="0"/>
              <a:buChar char="−"/>
              <a:defRPr/>
            </a:lvl6pPr>
            <a:lvl7pPr marL="356407" indent="-176403">
              <a:spcAft>
                <a:spcPts val="1000"/>
              </a:spcAft>
              <a:defRPr/>
            </a:lvl7pPr>
            <a:lvl8pPr marL="356407" indent="-176403">
              <a:spcAft>
                <a:spcPts val="1000"/>
              </a:spcAft>
              <a:defRPr/>
            </a:lvl8pPr>
            <a:lvl9pPr marL="356407" indent="-176403">
              <a:spcAft>
                <a:spcPts val="100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12" name="Rectangle 11"/>
          <p:cNvSpPr/>
          <p:nvPr userDrawn="1"/>
        </p:nvSpPr>
        <p:spPr>
          <a:xfrm>
            <a:off x="504001" y="4103518"/>
            <a:ext cx="5468942"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45677">
              <a:spcAft>
                <a:spcPts val="1000"/>
              </a:spcAft>
            </a:pPr>
            <a:endParaRPr lang="en-US" sz="1100" dirty="0">
              <a:solidFill>
                <a:prstClr val="white"/>
              </a:solidFill>
            </a:endParaRPr>
          </a:p>
        </p:txBody>
      </p:sp>
      <p:sp>
        <p:nvSpPr>
          <p:cNvPr id="13" name="Rectangle 12"/>
          <p:cNvSpPr/>
          <p:nvPr userDrawn="1"/>
        </p:nvSpPr>
        <p:spPr>
          <a:xfrm>
            <a:off x="6246195" y="4103518"/>
            <a:ext cx="5444716"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45677">
              <a:spcAft>
                <a:spcPts val="1000"/>
              </a:spcAft>
            </a:pPr>
            <a:endParaRPr lang="en-US" sz="1100" dirty="0">
              <a:solidFill>
                <a:prstClr val="white"/>
              </a:solidFill>
            </a:endParaRPr>
          </a:p>
        </p:txBody>
      </p:sp>
      <p:sp>
        <p:nvSpPr>
          <p:cNvPr id="14" name="Picture Placeholder 29"/>
          <p:cNvSpPr>
            <a:spLocks noGrp="1"/>
          </p:cNvSpPr>
          <p:nvPr>
            <p:ph type="pic" sz="quarter" idx="24" hasCustomPrompt="1"/>
          </p:nvPr>
        </p:nvSpPr>
        <p:spPr>
          <a:xfrm>
            <a:off x="4754494" y="4255707"/>
            <a:ext cx="1239382" cy="549275"/>
          </a:xfrm>
        </p:spPr>
        <p:txBody>
          <a:bodyPr/>
          <a:lstStyle>
            <a:lvl1pPr marL="0" marR="0" indent="0" algn="l" defTabSz="914417"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dirty="0">
                <a:solidFill>
                  <a:schemeClr val="bg1"/>
                </a:solidFill>
              </a:rPr>
              <a:t>Co-brand</a:t>
            </a:r>
            <a:br>
              <a:rPr lang="en-US" sz="1200" noProof="0" dirty="0">
                <a:solidFill>
                  <a:schemeClr val="bg1"/>
                </a:solidFill>
              </a:rPr>
            </a:br>
            <a:r>
              <a:rPr lang="en-US" sz="1200" noProof="0" dirty="0">
                <a:solidFill>
                  <a:schemeClr val="bg1"/>
                </a:solidFill>
              </a:rPr>
              <a:t>Logo</a:t>
            </a:r>
          </a:p>
          <a:p>
            <a:endParaRPr lang="en-US" noProof="0" dirty="0"/>
          </a:p>
        </p:txBody>
      </p:sp>
      <p:sp>
        <p:nvSpPr>
          <p:cNvPr id="15" name="Picture Placeholder 29"/>
          <p:cNvSpPr>
            <a:spLocks noGrp="1"/>
          </p:cNvSpPr>
          <p:nvPr>
            <p:ph type="pic" sz="quarter" idx="25" hasCustomPrompt="1"/>
          </p:nvPr>
        </p:nvSpPr>
        <p:spPr>
          <a:xfrm>
            <a:off x="10424617" y="4249683"/>
            <a:ext cx="1244160" cy="549275"/>
          </a:xfrm>
        </p:spPr>
        <p:txBody>
          <a:bodyPr/>
          <a:lstStyle>
            <a:lvl1pPr marL="0" marR="0" indent="0" algn="l" defTabSz="914417"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dirty="0">
                <a:solidFill>
                  <a:schemeClr val="bg1"/>
                </a:solidFill>
              </a:rPr>
              <a:t>Co-brand</a:t>
            </a:r>
            <a:br>
              <a:rPr lang="en-US" sz="1200" noProof="0" dirty="0">
                <a:solidFill>
                  <a:schemeClr val="bg1"/>
                </a:solidFill>
              </a:rPr>
            </a:br>
            <a:r>
              <a:rPr lang="en-US" sz="1200" noProof="0" dirty="0">
                <a:solidFill>
                  <a:schemeClr val="bg1"/>
                </a:solidFill>
              </a:rPr>
              <a:t>Logo</a:t>
            </a:r>
          </a:p>
          <a:p>
            <a:endParaRPr lang="en-US" noProof="0" dirty="0"/>
          </a:p>
        </p:txBody>
      </p:sp>
      <p:sp>
        <p:nvSpPr>
          <p:cNvPr id="16" name="Text Placeholder 8"/>
          <p:cNvSpPr>
            <a:spLocks noGrp="1"/>
          </p:cNvSpPr>
          <p:nvPr>
            <p:ph type="body" sz="quarter" idx="13" hasCustomPrompt="1"/>
          </p:nvPr>
        </p:nvSpPr>
        <p:spPr>
          <a:xfrm>
            <a:off x="501651" y="651601"/>
            <a:ext cx="11197501"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
        <p:nvSpPr>
          <p:cNvPr id="17" name="Picture Placeholder 29"/>
          <p:cNvSpPr>
            <a:spLocks noGrp="1"/>
          </p:cNvSpPr>
          <p:nvPr>
            <p:ph type="pic" sz="quarter" idx="19" hasCustomPrompt="1"/>
          </p:nvPr>
        </p:nvSpPr>
        <p:spPr>
          <a:xfrm>
            <a:off x="4769493" y="1863917"/>
            <a:ext cx="1210206" cy="549275"/>
          </a:xfrm>
        </p:spPr>
        <p:txBody>
          <a:bodyPr/>
          <a:lstStyle>
            <a:lvl1pPr marL="0" marR="0" indent="0" algn="l" defTabSz="914417"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dirty="0">
                <a:solidFill>
                  <a:schemeClr val="bg1"/>
                </a:solidFill>
              </a:rPr>
              <a:t>Co-brand</a:t>
            </a:r>
            <a:br>
              <a:rPr lang="en-US" sz="1200" noProof="0" dirty="0">
                <a:solidFill>
                  <a:schemeClr val="bg1"/>
                </a:solidFill>
              </a:rPr>
            </a:br>
            <a:r>
              <a:rPr lang="en-US" sz="1200" noProof="0" dirty="0">
                <a:solidFill>
                  <a:schemeClr val="bg1"/>
                </a:solidFill>
              </a:rPr>
              <a:t>Logo</a:t>
            </a:r>
          </a:p>
          <a:p>
            <a:endParaRPr lang="en-US" noProof="0" dirty="0"/>
          </a:p>
        </p:txBody>
      </p:sp>
    </p:spTree>
    <p:extLst>
      <p:ext uri="{BB962C8B-B14F-4D97-AF65-F5344CB8AC3E}">
        <p14:creationId xmlns:p14="http://schemas.microsoft.com/office/powerpoint/2010/main" val="74150419"/>
      </p:ext>
    </p:extLst>
  </p:cSld>
  <p:clrMapOvr>
    <a:masterClrMapping/>
  </p:clrMapOvr>
  <p:transition>
    <p:fade/>
  </p:transition>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 column green line">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2"/>
            <a:ext cx="11188700" cy="334099"/>
          </a:xfrm>
        </p:spPr>
        <p:txBody>
          <a:bodyPr/>
          <a:lstStyle/>
          <a:p>
            <a:r>
              <a:rPr lang="en-US" noProof="0" smtClean="0"/>
              <a:t>Click to edit Master title style</a:t>
            </a:r>
            <a:endParaRPr lang="en-US" noProof="0" dirty="0"/>
          </a:p>
        </p:txBody>
      </p:sp>
      <p:sp>
        <p:nvSpPr>
          <p:cNvPr id="4" name="Rectangle 3"/>
          <p:cNvSpPr/>
          <p:nvPr userDrawn="1"/>
        </p:nvSpPr>
        <p:spPr>
          <a:xfrm>
            <a:off x="4320000" y="1705968"/>
            <a:ext cx="3556117"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45677"/>
            <a:endParaRPr lang="en-US" sz="1100" dirty="0">
              <a:solidFill>
                <a:prstClr val="white"/>
              </a:solidFill>
            </a:endParaRPr>
          </a:p>
        </p:txBody>
      </p:sp>
      <p:sp>
        <p:nvSpPr>
          <p:cNvPr id="5" name="Rectangle 4"/>
          <p:cNvSpPr/>
          <p:nvPr userDrawn="1"/>
        </p:nvSpPr>
        <p:spPr>
          <a:xfrm>
            <a:off x="504000" y="1700214"/>
            <a:ext cx="3560000" cy="597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45677"/>
            <a:endParaRPr lang="en-US" sz="1100" dirty="0">
              <a:solidFill>
                <a:prstClr val="white"/>
              </a:solidFill>
            </a:endParaRPr>
          </a:p>
        </p:txBody>
      </p:sp>
      <p:sp>
        <p:nvSpPr>
          <p:cNvPr id="6" name="Rectangle 5"/>
          <p:cNvSpPr/>
          <p:nvPr userDrawn="1"/>
        </p:nvSpPr>
        <p:spPr>
          <a:xfrm>
            <a:off x="8115300" y="1705968"/>
            <a:ext cx="3583853"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45677"/>
            <a:endParaRPr lang="en-US" sz="1100" dirty="0">
              <a:solidFill>
                <a:prstClr val="white"/>
              </a:solidFill>
            </a:endParaRPr>
          </a:p>
        </p:txBody>
      </p:sp>
      <p:sp>
        <p:nvSpPr>
          <p:cNvPr id="7" name="Text Placeholder 8"/>
          <p:cNvSpPr>
            <a:spLocks noGrp="1"/>
          </p:cNvSpPr>
          <p:nvPr>
            <p:ph type="body" sz="quarter" idx="17"/>
          </p:nvPr>
        </p:nvSpPr>
        <p:spPr>
          <a:xfrm>
            <a:off x="4325712" y="1851441"/>
            <a:ext cx="3540577" cy="3845754"/>
          </a:xfrm>
        </p:spPr>
        <p:txBody>
          <a:bodyPr/>
          <a:lstStyle>
            <a:lvl1pPr>
              <a:defRPr b="1">
                <a:solidFill>
                  <a:schemeClr val="accent1"/>
                </a:solidFill>
              </a:defRPr>
            </a:lvl1pPr>
            <a:lvl2pPr>
              <a:spcAft>
                <a:spcPts val="1000"/>
              </a:spcAft>
              <a:defRPr/>
            </a:lvl2pPr>
            <a:lvl3pPr marL="0" indent="0">
              <a:spcAft>
                <a:spcPts val="1000"/>
              </a:spcAft>
              <a:buNone/>
              <a:defRPr/>
            </a:lvl3pPr>
            <a:lvl4pPr marL="176403" indent="-176403">
              <a:spcAft>
                <a:spcPts val="1000"/>
              </a:spcAft>
              <a:buFont typeface="Arial" panose="020B0604020202020204" pitchFamily="34" charset="0"/>
              <a:buChar char="•"/>
              <a:defRPr/>
            </a:lvl4pPr>
            <a:lvl5pPr marL="356407" indent="-176403">
              <a:spcAft>
                <a:spcPts val="1000"/>
              </a:spcAft>
              <a:defRPr baseline="0"/>
            </a:lvl5pPr>
            <a:lvl6pPr marL="356407" indent="-176403">
              <a:spcAft>
                <a:spcPts val="1000"/>
              </a:spcAft>
              <a:buFont typeface="Verdana" panose="020B0604030504040204" pitchFamily="34" charset="0"/>
              <a:buChar char="−"/>
              <a:defRPr/>
            </a:lvl6pPr>
            <a:lvl7pPr marL="356407" indent="-176403">
              <a:spcAft>
                <a:spcPts val="1000"/>
              </a:spcAft>
              <a:defRPr/>
            </a:lvl7pPr>
            <a:lvl8pPr marL="356407" indent="-176403">
              <a:spcAft>
                <a:spcPts val="1000"/>
              </a:spcAft>
              <a:defRPr/>
            </a:lvl8pPr>
            <a:lvl9pPr marL="356407" indent="-176403">
              <a:spcAft>
                <a:spcPts val="100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8" name="Text Placeholder 8"/>
          <p:cNvSpPr>
            <a:spLocks noGrp="1"/>
          </p:cNvSpPr>
          <p:nvPr>
            <p:ph type="body" sz="quarter" idx="18"/>
          </p:nvPr>
        </p:nvSpPr>
        <p:spPr>
          <a:xfrm>
            <a:off x="504000" y="1851441"/>
            <a:ext cx="3560000" cy="3845754"/>
          </a:xfrm>
        </p:spPr>
        <p:txBody>
          <a:bodyPr/>
          <a:lstStyle>
            <a:lvl1pPr>
              <a:defRPr b="1">
                <a:solidFill>
                  <a:schemeClr val="accent1"/>
                </a:solidFill>
              </a:defRPr>
            </a:lvl1pPr>
            <a:lvl2pPr>
              <a:spcAft>
                <a:spcPts val="1000"/>
              </a:spcAft>
              <a:defRPr/>
            </a:lvl2pPr>
            <a:lvl3pPr marL="0" indent="0">
              <a:spcAft>
                <a:spcPts val="1000"/>
              </a:spcAft>
              <a:buNone/>
              <a:defRPr/>
            </a:lvl3pPr>
            <a:lvl4pPr marL="176403" indent="-176403">
              <a:spcAft>
                <a:spcPts val="1000"/>
              </a:spcAft>
              <a:buFont typeface="Arial" panose="020B0604020202020204" pitchFamily="34" charset="0"/>
              <a:buChar char="•"/>
              <a:defRPr/>
            </a:lvl4pPr>
            <a:lvl5pPr marL="356407" indent="-176403">
              <a:spcAft>
                <a:spcPts val="1000"/>
              </a:spcAft>
              <a:defRPr baseline="0"/>
            </a:lvl5pPr>
            <a:lvl6pPr marL="356407" indent="-176403">
              <a:spcAft>
                <a:spcPts val="1000"/>
              </a:spcAft>
              <a:buFont typeface="Verdana" panose="020B0604030504040204" pitchFamily="34" charset="0"/>
              <a:buChar char="−"/>
              <a:defRPr/>
            </a:lvl6pPr>
            <a:lvl7pPr marL="356407" indent="-176403">
              <a:spcAft>
                <a:spcPts val="1000"/>
              </a:spcAft>
              <a:defRPr/>
            </a:lvl7pPr>
            <a:lvl8pPr marL="356407" indent="-176403">
              <a:spcAft>
                <a:spcPts val="1000"/>
              </a:spcAft>
              <a:defRPr/>
            </a:lvl8pPr>
            <a:lvl9pPr marL="356407" indent="-176403">
              <a:spcAft>
                <a:spcPts val="100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9" name="Text Placeholder 8"/>
          <p:cNvSpPr>
            <a:spLocks noGrp="1"/>
          </p:cNvSpPr>
          <p:nvPr>
            <p:ph type="body" sz="quarter" idx="19"/>
          </p:nvPr>
        </p:nvSpPr>
        <p:spPr>
          <a:xfrm>
            <a:off x="8127999" y="1851441"/>
            <a:ext cx="3571153" cy="3845754"/>
          </a:xfrm>
        </p:spPr>
        <p:txBody>
          <a:bodyPr/>
          <a:lstStyle>
            <a:lvl1pPr>
              <a:defRPr b="1">
                <a:solidFill>
                  <a:schemeClr val="accent1"/>
                </a:solidFill>
              </a:defRPr>
            </a:lvl1pPr>
            <a:lvl2pPr>
              <a:spcAft>
                <a:spcPts val="1000"/>
              </a:spcAft>
              <a:defRPr/>
            </a:lvl2pPr>
            <a:lvl3pPr marL="0" indent="0">
              <a:spcAft>
                <a:spcPts val="1000"/>
              </a:spcAft>
              <a:buNone/>
              <a:defRPr/>
            </a:lvl3pPr>
            <a:lvl4pPr marL="176403" indent="-176403">
              <a:spcAft>
                <a:spcPts val="1000"/>
              </a:spcAft>
              <a:buFont typeface="Arial" panose="020B0604020202020204" pitchFamily="34" charset="0"/>
              <a:buChar char="•"/>
              <a:defRPr/>
            </a:lvl4pPr>
            <a:lvl5pPr marL="356407" indent="-176403">
              <a:spcAft>
                <a:spcPts val="1000"/>
              </a:spcAft>
              <a:defRPr baseline="0"/>
            </a:lvl5pPr>
            <a:lvl6pPr marL="356407" indent="-176403">
              <a:spcAft>
                <a:spcPts val="1000"/>
              </a:spcAft>
              <a:buFont typeface="Verdana" panose="020B0604030504040204" pitchFamily="34" charset="0"/>
              <a:buChar char="−"/>
              <a:defRPr/>
            </a:lvl6pPr>
            <a:lvl7pPr marL="356407" indent="-176403">
              <a:spcAft>
                <a:spcPts val="1000"/>
              </a:spcAft>
              <a:defRPr/>
            </a:lvl7pPr>
            <a:lvl8pPr marL="356407" indent="-176403">
              <a:spcAft>
                <a:spcPts val="1000"/>
              </a:spcAft>
              <a:defRPr/>
            </a:lvl8pPr>
            <a:lvl9pPr marL="356407" indent="-176403">
              <a:spcAft>
                <a:spcPts val="100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10" name="Text Placeholder 8"/>
          <p:cNvSpPr>
            <a:spLocks noGrp="1"/>
          </p:cNvSpPr>
          <p:nvPr>
            <p:ph type="body" sz="quarter" idx="13" hasCustomPrompt="1"/>
          </p:nvPr>
        </p:nvSpPr>
        <p:spPr>
          <a:xfrm>
            <a:off x="501650" y="651601"/>
            <a:ext cx="11162350"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Tree>
    <p:extLst>
      <p:ext uri="{BB962C8B-B14F-4D97-AF65-F5344CB8AC3E}">
        <p14:creationId xmlns:p14="http://schemas.microsoft.com/office/powerpoint/2010/main" val="4070955350"/>
      </p:ext>
    </p:extLst>
  </p:cSld>
  <p:clrMapOvr>
    <a:masterClrMapping/>
  </p:clrMapOvr>
  <p:transition>
    <p:fade/>
  </p:transition>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 column icon">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2"/>
            <a:ext cx="11188700" cy="334099"/>
          </a:xfrm>
        </p:spPr>
        <p:txBody>
          <a:bodyPr/>
          <a:lstStyle/>
          <a:p>
            <a:r>
              <a:rPr lang="en-US" noProof="0" smtClean="0"/>
              <a:t>Click to edit Master title style</a:t>
            </a:r>
            <a:endParaRPr lang="en-US" noProof="0" dirty="0"/>
          </a:p>
        </p:txBody>
      </p:sp>
      <p:sp>
        <p:nvSpPr>
          <p:cNvPr id="4" name="Text Placeholder 8"/>
          <p:cNvSpPr>
            <a:spLocks noGrp="1"/>
          </p:cNvSpPr>
          <p:nvPr>
            <p:ph type="body" sz="quarter" idx="17"/>
          </p:nvPr>
        </p:nvSpPr>
        <p:spPr>
          <a:xfrm>
            <a:off x="504000" y="2556000"/>
            <a:ext cx="2592000" cy="3394800"/>
          </a:xfrm>
        </p:spPr>
        <p:txBody>
          <a:bodyPr/>
          <a:lstStyle>
            <a:lvl1pPr>
              <a:defRPr b="1">
                <a:solidFill>
                  <a:schemeClr val="accent1"/>
                </a:solidFill>
              </a:defRPr>
            </a:lvl1pPr>
            <a:lvl2pPr>
              <a:spcAft>
                <a:spcPts val="1000"/>
              </a:spcAft>
              <a:defRPr/>
            </a:lvl2pPr>
            <a:lvl3pPr marL="0" indent="0">
              <a:spcAft>
                <a:spcPts val="1000"/>
              </a:spcAft>
              <a:buNone/>
              <a:defRPr/>
            </a:lvl3pPr>
            <a:lvl4pPr marL="176403" indent="-176403">
              <a:spcAft>
                <a:spcPts val="1000"/>
              </a:spcAft>
              <a:buFont typeface="Arial" panose="020B0604020202020204" pitchFamily="34" charset="0"/>
              <a:buChar char="•"/>
              <a:defRPr/>
            </a:lvl4pPr>
            <a:lvl5pPr marL="356407" indent="-176403">
              <a:spcAft>
                <a:spcPts val="1000"/>
              </a:spcAft>
              <a:defRPr baseline="0"/>
            </a:lvl5pPr>
            <a:lvl6pPr marL="356407" indent="-176403">
              <a:spcAft>
                <a:spcPts val="1000"/>
              </a:spcAft>
              <a:buFont typeface="Verdana" panose="020B0604030504040204" pitchFamily="34" charset="0"/>
              <a:buChar char="−"/>
              <a:defRPr/>
            </a:lvl6pPr>
            <a:lvl7pPr marL="356407" indent="-176403">
              <a:spcAft>
                <a:spcPts val="1000"/>
              </a:spcAft>
              <a:defRPr/>
            </a:lvl7pPr>
            <a:lvl8pPr marL="356407" indent="-176403">
              <a:spcAft>
                <a:spcPts val="1000"/>
              </a:spcAft>
              <a:defRPr/>
            </a:lvl8pPr>
            <a:lvl9pPr marL="356407" indent="-176403">
              <a:spcAft>
                <a:spcPts val="100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5" name="Text Placeholder 8"/>
          <p:cNvSpPr>
            <a:spLocks noGrp="1"/>
          </p:cNvSpPr>
          <p:nvPr>
            <p:ph type="body" sz="quarter" idx="18"/>
          </p:nvPr>
        </p:nvSpPr>
        <p:spPr>
          <a:xfrm>
            <a:off x="9096836" y="2556000"/>
            <a:ext cx="2592000" cy="3394800"/>
          </a:xfrm>
        </p:spPr>
        <p:txBody>
          <a:bodyPr/>
          <a:lstStyle>
            <a:lvl1pPr>
              <a:defRPr b="1">
                <a:solidFill>
                  <a:schemeClr val="accent1"/>
                </a:solidFill>
              </a:defRPr>
            </a:lvl1pPr>
            <a:lvl2pPr>
              <a:spcAft>
                <a:spcPts val="1000"/>
              </a:spcAft>
              <a:defRPr/>
            </a:lvl2pPr>
            <a:lvl3pPr marL="0" indent="0">
              <a:spcAft>
                <a:spcPts val="1000"/>
              </a:spcAft>
              <a:buNone/>
              <a:defRPr/>
            </a:lvl3pPr>
            <a:lvl4pPr marL="176403" indent="-176403">
              <a:spcAft>
                <a:spcPts val="1000"/>
              </a:spcAft>
              <a:buFont typeface="Arial" panose="020B0604020202020204" pitchFamily="34" charset="0"/>
              <a:buChar char="•"/>
              <a:defRPr/>
            </a:lvl4pPr>
            <a:lvl5pPr marL="356407" indent="-176403">
              <a:spcAft>
                <a:spcPts val="1000"/>
              </a:spcAft>
              <a:defRPr baseline="0"/>
            </a:lvl5pPr>
            <a:lvl6pPr marL="356407" indent="-176403">
              <a:spcAft>
                <a:spcPts val="1000"/>
              </a:spcAft>
              <a:buFont typeface="Verdana" panose="020B0604030504040204" pitchFamily="34" charset="0"/>
              <a:buChar char="−"/>
              <a:defRPr/>
            </a:lvl6pPr>
            <a:lvl7pPr marL="356407" indent="-176403">
              <a:spcAft>
                <a:spcPts val="1000"/>
              </a:spcAft>
              <a:defRPr/>
            </a:lvl7pPr>
            <a:lvl8pPr marL="356407" indent="-176403">
              <a:spcAft>
                <a:spcPts val="1000"/>
              </a:spcAft>
              <a:defRPr/>
            </a:lvl8pPr>
            <a:lvl9pPr marL="356407" indent="-176403">
              <a:spcAft>
                <a:spcPts val="100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6" name="Text Placeholder 8"/>
          <p:cNvSpPr>
            <a:spLocks noGrp="1"/>
          </p:cNvSpPr>
          <p:nvPr>
            <p:ph type="body" sz="quarter" idx="19"/>
          </p:nvPr>
        </p:nvSpPr>
        <p:spPr>
          <a:xfrm>
            <a:off x="3368278" y="2556000"/>
            <a:ext cx="2592000" cy="3394800"/>
          </a:xfrm>
        </p:spPr>
        <p:txBody>
          <a:bodyPr/>
          <a:lstStyle>
            <a:lvl1pPr>
              <a:defRPr b="1">
                <a:solidFill>
                  <a:schemeClr val="accent1"/>
                </a:solidFill>
              </a:defRPr>
            </a:lvl1pPr>
            <a:lvl2pPr>
              <a:spcAft>
                <a:spcPts val="1000"/>
              </a:spcAft>
              <a:defRPr/>
            </a:lvl2pPr>
            <a:lvl3pPr marL="0" indent="0">
              <a:spcAft>
                <a:spcPts val="1000"/>
              </a:spcAft>
              <a:buNone/>
              <a:defRPr/>
            </a:lvl3pPr>
            <a:lvl4pPr marL="176403" indent="-176403">
              <a:spcAft>
                <a:spcPts val="1000"/>
              </a:spcAft>
              <a:buFont typeface="Arial" panose="020B0604020202020204" pitchFamily="34" charset="0"/>
              <a:buChar char="•"/>
              <a:defRPr/>
            </a:lvl4pPr>
            <a:lvl5pPr marL="356407" indent="-176403">
              <a:spcAft>
                <a:spcPts val="1000"/>
              </a:spcAft>
              <a:defRPr baseline="0"/>
            </a:lvl5pPr>
            <a:lvl6pPr marL="356407" indent="-176403">
              <a:spcAft>
                <a:spcPts val="1000"/>
              </a:spcAft>
              <a:buFont typeface="Verdana" panose="020B0604030504040204" pitchFamily="34" charset="0"/>
              <a:buChar char="−"/>
              <a:defRPr/>
            </a:lvl6pPr>
            <a:lvl7pPr marL="356407" indent="-176403">
              <a:spcAft>
                <a:spcPts val="1000"/>
              </a:spcAft>
              <a:defRPr/>
            </a:lvl7pPr>
            <a:lvl8pPr marL="356407" indent="-176403">
              <a:spcAft>
                <a:spcPts val="1000"/>
              </a:spcAft>
              <a:defRPr/>
            </a:lvl8pPr>
            <a:lvl9pPr marL="356407" indent="-176403">
              <a:spcAft>
                <a:spcPts val="100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7" name="Text Placeholder 8"/>
          <p:cNvSpPr>
            <a:spLocks noGrp="1"/>
          </p:cNvSpPr>
          <p:nvPr>
            <p:ph type="body" sz="quarter" idx="20"/>
          </p:nvPr>
        </p:nvSpPr>
        <p:spPr>
          <a:xfrm>
            <a:off x="6232558" y="2556000"/>
            <a:ext cx="2592000" cy="3394800"/>
          </a:xfrm>
        </p:spPr>
        <p:txBody>
          <a:bodyPr/>
          <a:lstStyle>
            <a:lvl1pPr>
              <a:defRPr b="1">
                <a:solidFill>
                  <a:schemeClr val="accent1"/>
                </a:solidFill>
              </a:defRPr>
            </a:lvl1pPr>
            <a:lvl2pPr>
              <a:spcAft>
                <a:spcPts val="1000"/>
              </a:spcAft>
              <a:defRPr/>
            </a:lvl2pPr>
            <a:lvl3pPr marL="0" indent="0">
              <a:spcAft>
                <a:spcPts val="1000"/>
              </a:spcAft>
              <a:buNone/>
              <a:defRPr/>
            </a:lvl3pPr>
            <a:lvl4pPr marL="176403" indent="-176403">
              <a:spcAft>
                <a:spcPts val="1000"/>
              </a:spcAft>
              <a:buFont typeface="Arial" panose="020B0604020202020204" pitchFamily="34" charset="0"/>
              <a:buChar char="•"/>
              <a:defRPr/>
            </a:lvl4pPr>
            <a:lvl5pPr marL="356407" indent="-176403">
              <a:spcAft>
                <a:spcPts val="1000"/>
              </a:spcAft>
              <a:defRPr baseline="0"/>
            </a:lvl5pPr>
            <a:lvl6pPr marL="356407" indent="-176403">
              <a:spcAft>
                <a:spcPts val="1000"/>
              </a:spcAft>
              <a:buFont typeface="Verdana" panose="020B0604030504040204" pitchFamily="34" charset="0"/>
              <a:buChar char="−"/>
              <a:defRPr/>
            </a:lvl6pPr>
            <a:lvl7pPr marL="356407" indent="-176403">
              <a:spcAft>
                <a:spcPts val="1000"/>
              </a:spcAft>
              <a:defRPr/>
            </a:lvl7pPr>
            <a:lvl8pPr marL="356407" indent="-176403">
              <a:spcAft>
                <a:spcPts val="1000"/>
              </a:spcAft>
              <a:defRPr/>
            </a:lvl8pPr>
            <a:lvl9pPr marL="356407" indent="-176403">
              <a:spcAft>
                <a:spcPts val="1000"/>
              </a:spcAft>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8" name="Text Placeholder 8"/>
          <p:cNvSpPr>
            <a:spLocks noGrp="1"/>
          </p:cNvSpPr>
          <p:nvPr>
            <p:ph type="body" sz="quarter" idx="13" hasCustomPrompt="1"/>
          </p:nvPr>
        </p:nvSpPr>
        <p:spPr>
          <a:xfrm>
            <a:off x="501650" y="651601"/>
            <a:ext cx="11188700"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Tree>
    <p:extLst>
      <p:ext uri="{BB962C8B-B14F-4D97-AF65-F5344CB8AC3E}">
        <p14:creationId xmlns:p14="http://schemas.microsoft.com/office/powerpoint/2010/main" val="4245099804"/>
      </p:ext>
    </p:extLst>
  </p:cSld>
  <p:clrMapOvr>
    <a:masterClrMapping/>
  </p:clrMapOvr>
  <p:transition>
    <p:fade/>
  </p:transition>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4 column icon green">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1"/>
            <a:ext cx="11188701" cy="370193"/>
          </a:xfrm>
        </p:spPr>
        <p:txBody>
          <a:bodyPr/>
          <a:lstStyle>
            <a:lvl1pPr>
              <a:defRPr>
                <a:solidFill>
                  <a:schemeClr val="bg1"/>
                </a:solidFill>
              </a:defRPr>
            </a:lvl1pPr>
          </a:lstStyle>
          <a:p>
            <a:r>
              <a:rPr lang="en-US" noProof="0" dirty="0" smtClean="0"/>
              <a:t>Click to edit Master title style</a:t>
            </a:r>
            <a:endParaRPr lang="en-US" noProof="0" dirty="0"/>
          </a:p>
        </p:txBody>
      </p:sp>
      <p:sp>
        <p:nvSpPr>
          <p:cNvPr id="4" name="Text Placeholder 8"/>
          <p:cNvSpPr>
            <a:spLocks noGrp="1"/>
          </p:cNvSpPr>
          <p:nvPr>
            <p:ph type="body" sz="quarter" idx="17"/>
          </p:nvPr>
        </p:nvSpPr>
        <p:spPr>
          <a:xfrm>
            <a:off x="504000" y="2556000"/>
            <a:ext cx="2592000" cy="3394800"/>
          </a:xfrm>
        </p:spPr>
        <p:txBody>
          <a:bodyPr/>
          <a:lstStyle>
            <a:lvl1pPr>
              <a:defRPr b="1">
                <a:solidFill>
                  <a:schemeClr val="bg1"/>
                </a:solidFill>
              </a:defRPr>
            </a:lvl1pPr>
            <a:lvl2pPr>
              <a:spcAft>
                <a:spcPts val="1000"/>
              </a:spcAft>
              <a:defRPr>
                <a:solidFill>
                  <a:schemeClr val="bg1"/>
                </a:solidFill>
              </a:defRPr>
            </a:lvl2pPr>
            <a:lvl3pPr marL="0" indent="0">
              <a:spcAft>
                <a:spcPts val="1000"/>
              </a:spcAft>
              <a:buNone/>
              <a:defRPr>
                <a:solidFill>
                  <a:schemeClr val="bg1"/>
                </a:solidFill>
              </a:defRPr>
            </a:lvl3pPr>
            <a:lvl4pPr marL="176403" indent="-176403">
              <a:spcAft>
                <a:spcPts val="1000"/>
              </a:spcAft>
              <a:buFont typeface="Arial" panose="020B0604020202020204" pitchFamily="34" charset="0"/>
              <a:buChar char="•"/>
              <a:defRPr>
                <a:solidFill>
                  <a:schemeClr val="bg1"/>
                </a:solidFill>
              </a:defRPr>
            </a:lvl4pPr>
            <a:lvl5pPr marL="356407" indent="-176403">
              <a:spcAft>
                <a:spcPts val="1000"/>
              </a:spcAft>
              <a:defRPr baseline="0">
                <a:solidFill>
                  <a:schemeClr val="bg1"/>
                </a:solidFill>
              </a:defRPr>
            </a:lvl5pPr>
            <a:lvl6pPr marL="356407" indent="-176403">
              <a:spcAft>
                <a:spcPts val="1000"/>
              </a:spcAft>
              <a:buFont typeface="Verdana" panose="020B0604030504040204" pitchFamily="34" charset="0"/>
              <a:buChar char="−"/>
              <a:defRPr>
                <a:solidFill>
                  <a:schemeClr val="bg1"/>
                </a:solidFill>
              </a:defRPr>
            </a:lvl6pPr>
            <a:lvl7pPr marL="356407" indent="-176403">
              <a:spcAft>
                <a:spcPts val="1000"/>
              </a:spcAft>
              <a:defRPr>
                <a:solidFill>
                  <a:schemeClr val="bg1"/>
                </a:solidFill>
              </a:defRPr>
            </a:lvl7pPr>
            <a:lvl8pPr marL="356407" indent="-176403">
              <a:spcAft>
                <a:spcPts val="1000"/>
              </a:spcAft>
              <a:defRPr>
                <a:solidFill>
                  <a:schemeClr val="bg1"/>
                </a:solidFill>
              </a:defRPr>
            </a:lvl8pPr>
            <a:lvl9pPr marL="356407" indent="-176403">
              <a:spcAft>
                <a:spcPts val="1000"/>
              </a:spcAft>
              <a:defRPr>
                <a:solidFill>
                  <a:schemeClr val="bg1"/>
                </a:solidFill>
              </a:defRPr>
            </a:lvl9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5" name="Text Placeholder 8"/>
          <p:cNvSpPr>
            <a:spLocks noGrp="1"/>
          </p:cNvSpPr>
          <p:nvPr>
            <p:ph type="body" sz="quarter" idx="18"/>
          </p:nvPr>
        </p:nvSpPr>
        <p:spPr>
          <a:xfrm>
            <a:off x="9100752" y="2556000"/>
            <a:ext cx="2592000" cy="3394800"/>
          </a:xfrm>
        </p:spPr>
        <p:txBody>
          <a:bodyPr/>
          <a:lstStyle>
            <a:lvl1pPr>
              <a:defRPr b="1">
                <a:solidFill>
                  <a:schemeClr val="bg1"/>
                </a:solidFill>
              </a:defRPr>
            </a:lvl1pPr>
            <a:lvl2pPr>
              <a:spcAft>
                <a:spcPts val="1000"/>
              </a:spcAft>
              <a:defRPr>
                <a:solidFill>
                  <a:schemeClr val="bg1"/>
                </a:solidFill>
              </a:defRPr>
            </a:lvl2pPr>
            <a:lvl3pPr marL="0" indent="0">
              <a:spcAft>
                <a:spcPts val="1000"/>
              </a:spcAft>
              <a:buNone/>
              <a:defRPr>
                <a:solidFill>
                  <a:schemeClr val="bg1"/>
                </a:solidFill>
              </a:defRPr>
            </a:lvl3pPr>
            <a:lvl4pPr marL="176403" indent="-176403">
              <a:spcAft>
                <a:spcPts val="1000"/>
              </a:spcAft>
              <a:buFont typeface="Arial" panose="020B0604020202020204" pitchFamily="34" charset="0"/>
              <a:buChar char="•"/>
              <a:defRPr>
                <a:solidFill>
                  <a:schemeClr val="bg1"/>
                </a:solidFill>
              </a:defRPr>
            </a:lvl4pPr>
            <a:lvl5pPr marL="356407" indent="-176403">
              <a:spcAft>
                <a:spcPts val="1000"/>
              </a:spcAft>
              <a:defRPr baseline="0">
                <a:solidFill>
                  <a:schemeClr val="bg1"/>
                </a:solidFill>
              </a:defRPr>
            </a:lvl5pPr>
            <a:lvl6pPr marL="356407" indent="-176403">
              <a:spcAft>
                <a:spcPts val="1000"/>
              </a:spcAft>
              <a:buFont typeface="Verdana" panose="020B0604030504040204" pitchFamily="34" charset="0"/>
              <a:buChar char="−"/>
              <a:defRPr>
                <a:solidFill>
                  <a:schemeClr val="bg1"/>
                </a:solidFill>
              </a:defRPr>
            </a:lvl6pPr>
            <a:lvl7pPr marL="356407" indent="-176403">
              <a:spcAft>
                <a:spcPts val="1000"/>
              </a:spcAft>
              <a:defRPr>
                <a:solidFill>
                  <a:schemeClr val="bg1"/>
                </a:solidFill>
              </a:defRPr>
            </a:lvl7pPr>
            <a:lvl8pPr marL="356407" indent="-176403">
              <a:spcAft>
                <a:spcPts val="1000"/>
              </a:spcAft>
              <a:defRPr>
                <a:solidFill>
                  <a:schemeClr val="bg1"/>
                </a:solidFill>
              </a:defRPr>
            </a:lvl8pPr>
            <a:lvl9pPr marL="356407" indent="-176403">
              <a:spcAft>
                <a:spcPts val="1000"/>
              </a:spcAft>
              <a:defRPr>
                <a:solidFill>
                  <a:schemeClr val="bg1"/>
                </a:solidFill>
              </a:defRPr>
            </a:lvl9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Text Placeholder 8"/>
          <p:cNvSpPr>
            <a:spLocks noGrp="1"/>
          </p:cNvSpPr>
          <p:nvPr>
            <p:ph type="body" sz="quarter" idx="19"/>
          </p:nvPr>
        </p:nvSpPr>
        <p:spPr>
          <a:xfrm>
            <a:off x="3369584" y="2556000"/>
            <a:ext cx="2592000" cy="3394800"/>
          </a:xfrm>
        </p:spPr>
        <p:txBody>
          <a:bodyPr/>
          <a:lstStyle>
            <a:lvl1pPr>
              <a:defRPr b="1">
                <a:solidFill>
                  <a:schemeClr val="bg1"/>
                </a:solidFill>
              </a:defRPr>
            </a:lvl1pPr>
            <a:lvl2pPr>
              <a:spcAft>
                <a:spcPts val="1000"/>
              </a:spcAft>
              <a:defRPr>
                <a:solidFill>
                  <a:schemeClr val="bg1"/>
                </a:solidFill>
              </a:defRPr>
            </a:lvl2pPr>
            <a:lvl3pPr marL="0" indent="0">
              <a:spcAft>
                <a:spcPts val="1000"/>
              </a:spcAft>
              <a:buNone/>
              <a:defRPr>
                <a:solidFill>
                  <a:schemeClr val="bg1"/>
                </a:solidFill>
              </a:defRPr>
            </a:lvl3pPr>
            <a:lvl4pPr marL="176403" indent="-176403">
              <a:spcAft>
                <a:spcPts val="1000"/>
              </a:spcAft>
              <a:buFont typeface="Arial" panose="020B0604020202020204" pitchFamily="34" charset="0"/>
              <a:buChar char="•"/>
              <a:defRPr>
                <a:solidFill>
                  <a:schemeClr val="bg1"/>
                </a:solidFill>
              </a:defRPr>
            </a:lvl4pPr>
            <a:lvl5pPr marL="356407" indent="-176403">
              <a:spcAft>
                <a:spcPts val="1000"/>
              </a:spcAft>
              <a:defRPr baseline="0">
                <a:solidFill>
                  <a:schemeClr val="bg1"/>
                </a:solidFill>
              </a:defRPr>
            </a:lvl5pPr>
            <a:lvl6pPr marL="356407" indent="-176403">
              <a:spcAft>
                <a:spcPts val="1000"/>
              </a:spcAft>
              <a:buFont typeface="Verdana" panose="020B0604030504040204" pitchFamily="34" charset="0"/>
              <a:buChar char="−"/>
              <a:defRPr>
                <a:solidFill>
                  <a:schemeClr val="bg1"/>
                </a:solidFill>
              </a:defRPr>
            </a:lvl6pPr>
            <a:lvl7pPr marL="356407" indent="-176403">
              <a:spcAft>
                <a:spcPts val="1000"/>
              </a:spcAft>
              <a:defRPr>
                <a:solidFill>
                  <a:schemeClr val="bg1"/>
                </a:solidFill>
              </a:defRPr>
            </a:lvl7pPr>
            <a:lvl8pPr marL="356407" indent="-176403">
              <a:spcAft>
                <a:spcPts val="1000"/>
              </a:spcAft>
              <a:defRPr>
                <a:solidFill>
                  <a:schemeClr val="bg1"/>
                </a:solidFill>
              </a:defRPr>
            </a:lvl8pPr>
            <a:lvl9pPr marL="356407" indent="-176403">
              <a:spcAft>
                <a:spcPts val="1000"/>
              </a:spcAft>
              <a:defRPr>
                <a:solidFill>
                  <a:schemeClr val="bg1"/>
                </a:solidFill>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7" name="Text Placeholder 8"/>
          <p:cNvSpPr>
            <a:spLocks noGrp="1"/>
          </p:cNvSpPr>
          <p:nvPr>
            <p:ph type="body" sz="quarter" idx="20"/>
          </p:nvPr>
        </p:nvSpPr>
        <p:spPr>
          <a:xfrm>
            <a:off x="6235168" y="2556000"/>
            <a:ext cx="2592000" cy="3394800"/>
          </a:xfrm>
        </p:spPr>
        <p:txBody>
          <a:bodyPr/>
          <a:lstStyle>
            <a:lvl1pPr>
              <a:defRPr b="1">
                <a:solidFill>
                  <a:schemeClr val="bg1"/>
                </a:solidFill>
              </a:defRPr>
            </a:lvl1pPr>
            <a:lvl2pPr>
              <a:spcAft>
                <a:spcPts val="1000"/>
              </a:spcAft>
              <a:defRPr>
                <a:solidFill>
                  <a:schemeClr val="bg1"/>
                </a:solidFill>
              </a:defRPr>
            </a:lvl2pPr>
            <a:lvl3pPr marL="0" indent="0">
              <a:spcAft>
                <a:spcPts val="1000"/>
              </a:spcAft>
              <a:buNone/>
              <a:defRPr>
                <a:solidFill>
                  <a:schemeClr val="bg1"/>
                </a:solidFill>
              </a:defRPr>
            </a:lvl3pPr>
            <a:lvl4pPr marL="176403" indent="-176403">
              <a:spcAft>
                <a:spcPts val="1000"/>
              </a:spcAft>
              <a:buFont typeface="Arial" panose="020B0604020202020204" pitchFamily="34" charset="0"/>
              <a:buChar char="•"/>
              <a:defRPr>
                <a:solidFill>
                  <a:schemeClr val="bg1"/>
                </a:solidFill>
              </a:defRPr>
            </a:lvl4pPr>
            <a:lvl5pPr marL="356407" indent="-176403">
              <a:spcAft>
                <a:spcPts val="1000"/>
              </a:spcAft>
              <a:defRPr baseline="0">
                <a:solidFill>
                  <a:schemeClr val="bg1"/>
                </a:solidFill>
              </a:defRPr>
            </a:lvl5pPr>
            <a:lvl6pPr marL="356407" indent="-176403">
              <a:spcAft>
                <a:spcPts val="1000"/>
              </a:spcAft>
              <a:buFont typeface="Verdana" panose="020B0604030504040204" pitchFamily="34" charset="0"/>
              <a:buChar char="−"/>
              <a:defRPr>
                <a:solidFill>
                  <a:schemeClr val="bg1"/>
                </a:solidFill>
              </a:defRPr>
            </a:lvl6pPr>
            <a:lvl7pPr marL="356407" indent="-176403">
              <a:spcAft>
                <a:spcPts val="1000"/>
              </a:spcAft>
              <a:defRPr>
                <a:solidFill>
                  <a:schemeClr val="bg1"/>
                </a:solidFill>
              </a:defRPr>
            </a:lvl7pPr>
            <a:lvl8pPr marL="356407" indent="-176403">
              <a:spcAft>
                <a:spcPts val="1000"/>
              </a:spcAft>
              <a:defRPr>
                <a:solidFill>
                  <a:schemeClr val="bg1"/>
                </a:solidFill>
              </a:defRPr>
            </a:lvl8pPr>
            <a:lvl9pPr marL="356407" indent="-176403">
              <a:spcAft>
                <a:spcPts val="1000"/>
              </a:spcAft>
              <a:defRPr>
                <a:solidFill>
                  <a:schemeClr val="bg1"/>
                </a:solidFill>
              </a:defRPr>
            </a:lvl9p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8" name="Text Placeholder 8"/>
          <p:cNvSpPr>
            <a:spLocks noGrp="1"/>
          </p:cNvSpPr>
          <p:nvPr>
            <p:ph type="body" sz="quarter" idx="13" hasCustomPrompt="1"/>
          </p:nvPr>
        </p:nvSpPr>
        <p:spPr>
          <a:xfrm>
            <a:off x="501651" y="687694"/>
            <a:ext cx="11188701" cy="757255"/>
          </a:xfrm>
          <a:prstGeom prst="rect">
            <a:avLst/>
          </a:prstGeom>
        </p:spPr>
        <p:txBody>
          <a:bodyPr lIns="0" tIns="0" rIns="0" bIns="0">
            <a:noAutofit/>
          </a:bodyPr>
          <a:lstStyle>
            <a:lvl1pPr marL="0" indent="0">
              <a:buNone/>
              <a:defRPr sz="1814" b="0">
                <a:solidFill>
                  <a:schemeClr val="bg1"/>
                </a:solidFill>
              </a:defRPr>
            </a:lvl1pPr>
          </a:lstStyle>
          <a:p>
            <a:pPr lvl="0"/>
            <a:r>
              <a:rPr lang="en-US" noProof="0" dirty="0"/>
              <a:t>Click to add subtitle</a:t>
            </a:r>
          </a:p>
        </p:txBody>
      </p:sp>
      <p:sp>
        <p:nvSpPr>
          <p:cNvPr id="13" name="TextBox 12"/>
          <p:cNvSpPr txBox="1"/>
          <p:nvPr userDrawn="1"/>
        </p:nvSpPr>
        <p:spPr>
          <a:xfrm>
            <a:off x="6335185" y="6477001"/>
            <a:ext cx="4896560" cy="200055"/>
          </a:xfrm>
          <a:prstGeom prst="rect">
            <a:avLst/>
          </a:prstGeom>
          <a:noFill/>
        </p:spPr>
        <p:txBody>
          <a:bodyPr wrap="square" lIns="0" tIns="0" rIns="0" bIns="0" rtlCol="0">
            <a:spAutoFit/>
          </a:bodyPr>
          <a:lstStyle/>
          <a:p>
            <a:pPr algn="r" defTabSz="945677">
              <a:buSzPct val="100000"/>
              <a:buFont typeface="Arial"/>
              <a:buNone/>
            </a:pPr>
            <a:r>
              <a:rPr lang="en-US" sz="650" dirty="0">
                <a:solidFill>
                  <a:prstClr val="white"/>
                </a:solidFill>
              </a:rPr>
              <a:t>Presentation title</a:t>
            </a:r>
            <a:br>
              <a:rPr lang="en-US" sz="650" dirty="0">
                <a:solidFill>
                  <a:prstClr val="white"/>
                </a:solidFill>
              </a:rPr>
            </a:br>
            <a:r>
              <a:rPr lang="en-US" sz="650" dirty="0">
                <a:solidFill>
                  <a:prstClr val="white"/>
                </a:solidFill>
              </a:rPr>
              <a:t>[To edit, click View &gt; Slide Master &gt; Slide Master]</a:t>
            </a:r>
          </a:p>
        </p:txBody>
      </p:sp>
      <p:sp>
        <p:nvSpPr>
          <p:cNvPr id="15" name="TextBox 14"/>
          <p:cNvSpPr txBox="1"/>
          <p:nvPr userDrawn="1"/>
        </p:nvSpPr>
        <p:spPr>
          <a:xfrm>
            <a:off x="11382377" y="6477001"/>
            <a:ext cx="307974" cy="100027"/>
          </a:xfrm>
          <a:prstGeom prst="rect">
            <a:avLst/>
          </a:prstGeom>
          <a:noFill/>
        </p:spPr>
        <p:txBody>
          <a:bodyPr wrap="square" lIns="0" tIns="0" rIns="0" bIns="0" rtlCol="0">
            <a:spAutoFit/>
          </a:bodyPr>
          <a:lstStyle/>
          <a:p>
            <a:pPr algn="r" defTabSz="945677">
              <a:spcBef>
                <a:spcPts val="600"/>
              </a:spcBef>
              <a:buSzPct val="100000"/>
              <a:buFont typeface="Arial"/>
              <a:buNone/>
            </a:pPr>
            <a:fld id="{C58DF478-B544-4ED8-9ED4-6A2648E2D233}" type="slidenum">
              <a:rPr lang="en-US" sz="650" smtClean="0">
                <a:solidFill>
                  <a:prstClr val="white"/>
                </a:solidFill>
              </a:rPr>
              <a:pPr algn="r" defTabSz="945677">
                <a:spcBef>
                  <a:spcPts val="600"/>
                </a:spcBef>
                <a:buSzPct val="100000"/>
                <a:buFont typeface="Arial"/>
                <a:buNone/>
              </a:pPr>
              <a:t>‹#›</a:t>
            </a:fld>
            <a:endParaRPr lang="en-US" sz="650" dirty="0">
              <a:solidFill>
                <a:prstClr val="white"/>
              </a:solidFill>
            </a:endParaRPr>
          </a:p>
        </p:txBody>
      </p:sp>
    </p:spTree>
    <p:extLst>
      <p:ext uri="{BB962C8B-B14F-4D97-AF65-F5344CB8AC3E}">
        <p14:creationId xmlns:p14="http://schemas.microsoft.com/office/powerpoint/2010/main" val="1340602193"/>
      </p:ext>
    </p:extLst>
  </p:cSld>
  <p:clrMapOvr>
    <a:masterClrMapping/>
  </p:clrMapOvr>
  <p:transition>
    <p:fade/>
  </p:transition>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ubtitle, 1 column text with charts">
    <p:spTree>
      <p:nvGrpSpPr>
        <p:cNvPr id="1" name=""/>
        <p:cNvGrpSpPr/>
        <p:nvPr/>
      </p:nvGrpSpPr>
      <p:grpSpPr>
        <a:xfrm>
          <a:off x="0" y="0"/>
          <a:ext cx="0" cy="0"/>
          <a:chOff x="0" y="0"/>
          <a:chExt cx="0" cy="0"/>
        </a:xfrm>
      </p:grpSpPr>
      <p:sp>
        <p:nvSpPr>
          <p:cNvPr id="8" name="Text Placeholder 8"/>
          <p:cNvSpPr>
            <a:spLocks noGrp="1"/>
          </p:cNvSpPr>
          <p:nvPr>
            <p:ph type="body" sz="quarter" idx="13" hasCustomPrompt="1"/>
          </p:nvPr>
        </p:nvSpPr>
        <p:spPr>
          <a:xfrm>
            <a:off x="501650" y="651601"/>
            <a:ext cx="11188700" cy="757255"/>
          </a:xfrm>
          <a:prstGeom prst="rect">
            <a:avLst/>
          </a:prstGeom>
        </p:spPr>
        <p:txBody>
          <a:bodyPr lIns="0" tIns="0" rIns="0" bIns="0">
            <a:noAutofit/>
          </a:bodyPr>
          <a:lstStyle>
            <a:lvl1pPr marL="0" indent="0">
              <a:buNone/>
              <a:defRPr sz="1814" b="0">
                <a:solidFill>
                  <a:srgbClr val="575757"/>
                </a:solidFill>
              </a:defRPr>
            </a:lvl1pPr>
          </a:lstStyle>
          <a:p>
            <a:pPr lvl="0"/>
            <a:r>
              <a:rPr lang="en-US" noProof="0" dirty="0"/>
              <a:t>Click to add subtitle</a:t>
            </a:r>
          </a:p>
        </p:txBody>
      </p:sp>
      <p:sp>
        <p:nvSpPr>
          <p:cNvPr id="9" name="Title Placeholder 1"/>
          <p:cNvSpPr>
            <a:spLocks noGrp="1"/>
          </p:cNvSpPr>
          <p:nvPr>
            <p:ph type="title" hasCustomPrompt="1"/>
          </p:nvPr>
        </p:nvSpPr>
        <p:spPr>
          <a:xfrm>
            <a:off x="501650" y="317500"/>
            <a:ext cx="11188700" cy="334101"/>
          </a:xfrm>
          <a:prstGeom prst="rect">
            <a:avLst/>
          </a:prstGeom>
        </p:spPr>
        <p:txBody>
          <a:bodyPr vert="horz" lIns="0" tIns="0" rIns="0" bIns="0" rtlCol="0" anchor="t" anchorCtr="0">
            <a:noAutofit/>
          </a:bodyPr>
          <a:lstStyle>
            <a:lvl1pPr>
              <a:defRPr/>
            </a:lvl1pPr>
          </a:lstStyle>
          <a:p>
            <a:r>
              <a:rPr lang="en-US" noProof="0" dirty="0"/>
              <a:t>Click to add title</a:t>
            </a:r>
          </a:p>
        </p:txBody>
      </p:sp>
      <p:sp>
        <p:nvSpPr>
          <p:cNvPr id="10" name="Text Placeholder 18"/>
          <p:cNvSpPr>
            <a:spLocks noGrp="1"/>
          </p:cNvSpPr>
          <p:nvPr>
            <p:ph idx="1"/>
          </p:nvPr>
        </p:nvSpPr>
        <p:spPr>
          <a:xfrm>
            <a:off x="501651" y="1665289"/>
            <a:ext cx="5594351" cy="4716463"/>
          </a:xfrm>
          <a:prstGeom prst="rect">
            <a:avLst/>
          </a:prstGeom>
        </p:spPr>
        <p:txBody>
          <a:bodyPr vert="horz" lIns="0" tIns="0" rIns="0" bIns="0" rtlCol="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Tree>
    <p:extLst>
      <p:ext uri="{BB962C8B-B14F-4D97-AF65-F5344CB8AC3E}">
        <p14:creationId xmlns:p14="http://schemas.microsoft.com/office/powerpoint/2010/main" val="2655287415"/>
      </p:ext>
    </p:extLst>
  </p:cSld>
  <p:clrMapOvr>
    <a:masterClrMapping/>
  </p:clrMapOvr>
  <p:transition>
    <p:fade/>
  </p:transition>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smtClean="0"/>
              <a:t>Click to edit Master title style</a:t>
            </a:r>
            <a:endParaRPr lang="en-US" noProof="0" dirty="0"/>
          </a:p>
        </p:txBody>
      </p:sp>
    </p:spTree>
    <p:extLst>
      <p:ext uri="{BB962C8B-B14F-4D97-AF65-F5344CB8AC3E}">
        <p14:creationId xmlns:p14="http://schemas.microsoft.com/office/powerpoint/2010/main" val="3580708466"/>
      </p:ext>
    </p:extLst>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336000" y="1368000"/>
            <a:ext cx="5520000" cy="4140000"/>
          </a:xfrm>
          <a:prstGeom prst="ellipse">
            <a:avLst/>
          </a:prstGeom>
          <a:ln w="25400">
            <a:solidFill>
              <a:schemeClr val="accent1"/>
            </a:solidFill>
          </a:ln>
        </p:spPr>
        <p:txBody>
          <a:bodyPr lIns="108000" tIns="108000" rIns="108000" bIns="108000" anchor="ctr" anchorCtr="0">
            <a:normAutofit/>
          </a:bodyPr>
          <a:lstStyle>
            <a:lvl1pPr algn="ctr">
              <a:lnSpc>
                <a:spcPts val="4200"/>
              </a:lnSpc>
              <a:defRPr sz="3600" b="0">
                <a:solidFill>
                  <a:schemeClr val="tx1"/>
                </a:solidFill>
                <a:latin typeface="+mj-lt"/>
                <a:ea typeface="Open Sans" panose="020B0606030504020204" pitchFamily="34" charset="0"/>
                <a:cs typeface="Open Sans" panose="020B0606030504020204" pitchFamily="34" charset="0"/>
              </a:defRPr>
            </a:lvl1pPr>
          </a:lstStyle>
          <a:p>
            <a:r>
              <a:rPr lang="en-US" noProof="0" smtClean="0"/>
              <a:t>Click to edit Master title style</a:t>
            </a:r>
            <a:endParaRPr lang="en-US" noProof="0" dirty="0"/>
          </a:p>
        </p:txBody>
      </p:sp>
      <p:sp>
        <p:nvSpPr>
          <p:cNvPr id="3" name="Subtitle 2"/>
          <p:cNvSpPr>
            <a:spLocks noGrp="1"/>
          </p:cNvSpPr>
          <p:nvPr>
            <p:ph type="subTitle" idx="1"/>
          </p:nvPr>
        </p:nvSpPr>
        <p:spPr bwMode="gray">
          <a:xfrm>
            <a:off x="501651" y="5864229"/>
            <a:ext cx="5594348" cy="505645"/>
          </a:xfrm>
          <a:prstGeom prst="rect">
            <a:avLst/>
          </a:prstGeom>
        </p:spPr>
        <p:txBody>
          <a:bodyPr lIns="0" tIns="0" rIns="0" bIns="0" anchor="b" anchorCtr="0">
            <a:noAutofit/>
          </a:bodyPr>
          <a:lstStyle>
            <a:lvl1pPr marL="0" indent="0" algn="l">
              <a:lnSpc>
                <a:spcPct val="100000"/>
              </a:lnSpc>
              <a:spcAft>
                <a:spcPts val="0"/>
              </a:spcAft>
              <a:buNone/>
              <a:defRPr sz="1600">
                <a:solidFill>
                  <a:schemeClr val="tx1"/>
                </a:solidFill>
              </a:defRPr>
            </a:lvl1pPr>
            <a:lvl2pPr marL="457209" indent="0" algn="ctr">
              <a:buNone/>
              <a:defRPr sz="2000"/>
            </a:lvl2pPr>
            <a:lvl3pPr marL="914417" indent="0" algn="ctr">
              <a:buNone/>
              <a:defRPr sz="1800"/>
            </a:lvl3pPr>
            <a:lvl4pPr marL="1371626" indent="0" algn="ctr">
              <a:buNone/>
              <a:defRPr sz="1600"/>
            </a:lvl4pPr>
            <a:lvl5pPr marL="1828835" indent="0" algn="ctr">
              <a:buNone/>
              <a:defRPr sz="1600"/>
            </a:lvl5pPr>
            <a:lvl6pPr marL="2286044" indent="0" algn="ctr">
              <a:buNone/>
              <a:defRPr sz="1600"/>
            </a:lvl6pPr>
            <a:lvl7pPr marL="2743252" indent="0" algn="ctr">
              <a:buNone/>
              <a:defRPr sz="1600"/>
            </a:lvl7pPr>
            <a:lvl8pPr marL="3200461" indent="0" algn="ctr">
              <a:buNone/>
              <a:defRPr sz="1600"/>
            </a:lvl8pPr>
            <a:lvl9pPr marL="3657669" indent="0" algn="ctr">
              <a:buNone/>
              <a:defRPr sz="1600"/>
            </a:lvl9pPr>
          </a:lstStyle>
          <a:p>
            <a:r>
              <a:rPr lang="en-US" noProof="0" smtClean="0"/>
              <a:t>Click to edit Master subtitle style</a:t>
            </a:r>
            <a:endParaRPr lang="en-US" noProof="0" dirty="0"/>
          </a:p>
        </p:txBody>
      </p:sp>
      <p:sp>
        <p:nvSpPr>
          <p:cNvPr id="5" name="Text Placeholder 4"/>
          <p:cNvSpPr>
            <a:spLocks noGrp="1"/>
          </p:cNvSpPr>
          <p:nvPr>
            <p:ph type="body" sz="quarter" idx="10"/>
          </p:nvPr>
        </p:nvSpPr>
        <p:spPr>
          <a:xfrm>
            <a:off x="501652" y="6381750"/>
            <a:ext cx="5594349" cy="298450"/>
          </a:xfrm>
          <a:prstGeom prst="rect">
            <a:avLst/>
          </a:prstGeom>
        </p:spPr>
        <p:txBody>
          <a:bodyPr/>
          <a:lstStyle>
            <a:lvl1pPr>
              <a:spcAft>
                <a:spcPts val="0"/>
              </a:spcAft>
              <a:defRPr sz="100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smtClean="0"/>
              <a:t>Click to edit Master text styles</a:t>
            </a:r>
          </a:p>
        </p:txBody>
      </p:sp>
      <p:grpSp>
        <p:nvGrpSpPr>
          <p:cNvPr id="4" name="Group 3"/>
          <p:cNvGrpSpPr/>
          <p:nvPr userDrawn="1"/>
        </p:nvGrpSpPr>
        <p:grpSpPr>
          <a:xfrm>
            <a:off x="501649" y="378001"/>
            <a:ext cx="2159032" cy="326302"/>
            <a:chOff x="439792" y="416850"/>
            <a:chExt cx="1892808" cy="359839"/>
          </a:xfrm>
        </p:grpSpPr>
        <p:sp>
          <p:nvSpPr>
            <p:cNvPr id="20" name="Oval 5"/>
            <p:cNvSpPr>
              <a:spLocks noChangeArrowheads="1"/>
            </p:cNvSpPr>
            <p:nvPr userDrawn="1"/>
          </p:nvSpPr>
          <p:spPr bwMode="auto">
            <a:xfrm>
              <a:off x="2231035" y="674673"/>
              <a:ext cx="101565" cy="102016"/>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1" name="Freeform 6"/>
            <p:cNvSpPr>
              <a:spLocks noEditPoints="1"/>
            </p:cNvSpPr>
            <p:nvPr userDrawn="1"/>
          </p:nvSpPr>
          <p:spPr bwMode="auto">
            <a:xfrm>
              <a:off x="439792" y="418705"/>
              <a:ext cx="288076" cy="352418"/>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2" name="Rectangle 7"/>
            <p:cNvSpPr>
              <a:spLocks noChangeArrowheads="1"/>
            </p:cNvSpPr>
            <p:nvPr userDrawn="1"/>
          </p:nvSpPr>
          <p:spPr bwMode="auto">
            <a:xfrm>
              <a:off x="1030718" y="416850"/>
              <a:ext cx="86792" cy="354274"/>
            </a:xfrm>
            <a:prstGeom prst="rect">
              <a:avLst/>
            </a:pr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3" name="Freeform 8"/>
            <p:cNvSpPr>
              <a:spLocks noEditPoints="1"/>
            </p:cNvSpPr>
            <p:nvPr userDrawn="1"/>
          </p:nvSpPr>
          <p:spPr bwMode="auto">
            <a:xfrm>
              <a:off x="1152596" y="504028"/>
              <a:ext cx="251143" cy="270806"/>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4" name="Rectangle 9"/>
            <p:cNvSpPr>
              <a:spLocks noChangeArrowheads="1"/>
            </p:cNvSpPr>
            <p:nvPr userDrawn="1"/>
          </p:nvSpPr>
          <p:spPr bwMode="auto">
            <a:xfrm>
              <a:off x="1438825" y="507737"/>
              <a:ext cx="86792" cy="263386"/>
            </a:xfrm>
            <a:prstGeom prst="rect">
              <a:avLst/>
            </a:pr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5" name="Rectangle 10"/>
            <p:cNvSpPr>
              <a:spLocks noChangeArrowheads="1"/>
            </p:cNvSpPr>
            <p:nvPr userDrawn="1"/>
          </p:nvSpPr>
          <p:spPr bwMode="auto">
            <a:xfrm>
              <a:off x="1438825" y="416850"/>
              <a:ext cx="86792" cy="59355"/>
            </a:xfrm>
            <a:prstGeom prst="rect">
              <a:avLst/>
            </a:pr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6" name="Freeform 11"/>
            <p:cNvSpPr>
              <a:spLocks/>
            </p:cNvSpPr>
            <p:nvPr userDrawn="1"/>
          </p:nvSpPr>
          <p:spPr bwMode="auto">
            <a:xfrm>
              <a:off x="1560703" y="424269"/>
              <a:ext cx="184664" cy="350564"/>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7" name="Freeform 12"/>
            <p:cNvSpPr>
              <a:spLocks/>
            </p:cNvSpPr>
            <p:nvPr userDrawn="1"/>
          </p:nvSpPr>
          <p:spPr bwMode="auto">
            <a:xfrm>
              <a:off x="1761988" y="424269"/>
              <a:ext cx="184664" cy="350564"/>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8" name="Freeform 13"/>
            <p:cNvSpPr>
              <a:spLocks noEditPoints="1"/>
            </p:cNvSpPr>
            <p:nvPr userDrawn="1"/>
          </p:nvSpPr>
          <p:spPr bwMode="auto">
            <a:xfrm>
              <a:off x="1965119" y="504028"/>
              <a:ext cx="245603" cy="270806"/>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9" name="Freeform 14"/>
            <p:cNvSpPr>
              <a:spLocks noEditPoints="1"/>
            </p:cNvSpPr>
            <p:nvPr userDrawn="1"/>
          </p:nvSpPr>
          <p:spPr bwMode="auto">
            <a:xfrm>
              <a:off x="753721" y="504028"/>
              <a:ext cx="243757" cy="270806"/>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grpSp>
    </p:spTree>
    <p:extLst>
      <p:ext uri="{BB962C8B-B14F-4D97-AF65-F5344CB8AC3E}">
        <p14:creationId xmlns:p14="http://schemas.microsoft.com/office/powerpoint/2010/main" val="1371898728"/>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15:guide id="1" orient="horz" pos="450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2231878"/>
      </p:ext>
    </p:extLst>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userDrawn="1">
  <p:cSld name="End slide">
    <p:spTree>
      <p:nvGrpSpPr>
        <p:cNvPr id="1" name=""/>
        <p:cNvGrpSpPr/>
        <p:nvPr/>
      </p:nvGrpSpPr>
      <p:grpSpPr>
        <a:xfrm>
          <a:off x="0" y="0"/>
          <a:ext cx="0" cy="0"/>
          <a:chOff x="0" y="0"/>
          <a:chExt cx="0" cy="0"/>
        </a:xfrm>
      </p:grpSpPr>
      <p:sp>
        <p:nvSpPr>
          <p:cNvPr id="6" name="Text Placeholder 5"/>
          <p:cNvSpPr>
            <a:spLocks noGrp="1"/>
          </p:cNvSpPr>
          <p:nvPr>
            <p:ph type="body" sz="quarter" idx="13" hasCustomPrompt="1"/>
          </p:nvPr>
        </p:nvSpPr>
        <p:spPr>
          <a:xfrm>
            <a:off x="501652" y="4211955"/>
            <a:ext cx="8528936" cy="2169796"/>
          </a:xfrm>
        </p:spPr>
        <p:txBody>
          <a:bodyPr anchor="b" anchorCtr="0"/>
          <a:lstStyle>
            <a:lvl1pPr>
              <a:lnSpc>
                <a:spcPct val="100000"/>
              </a:lnSpc>
              <a:spcAft>
                <a:spcPts val="600"/>
              </a:spcAft>
              <a:defRPr sz="907"/>
            </a:lvl1pPr>
          </a:lstStyle>
          <a:p>
            <a:pPr lvl="0"/>
            <a:r>
              <a:rPr lang="en-US" noProof="0" dirty="0" smtClean="0"/>
              <a:t>Deloitte refers to one or more of Deloitte </a:t>
            </a:r>
            <a:r>
              <a:rPr lang="en-US" noProof="0" dirty="0" err="1" smtClean="0"/>
              <a:t>Touche</a:t>
            </a:r>
            <a:r>
              <a:rPr lang="en-US" noProof="0" dirty="0" smtClean="0"/>
              <a:t> Tohmatsu Limited, a UK private company limited by guarantee (“DTTL”), its network of member firms, and their related entities. DTTL and each of its member firms are legally separate and independent entities. DTTL (also referred to as “Deloitte Global”) does not provide services to clients. Please see www.deloitte.com/about for a more detailed description of DTTL and its member firms.</a:t>
            </a:r>
          </a:p>
          <a:p>
            <a:pPr lvl="0"/>
            <a:r>
              <a:rPr lang="en-US" noProof="0" dirty="0" smtClean="0"/>
              <a:t>This material has been prepared by Deloitte </a:t>
            </a:r>
            <a:r>
              <a:rPr lang="en-US" noProof="0" dirty="0" err="1" smtClean="0"/>
              <a:t>Touche</a:t>
            </a:r>
            <a:r>
              <a:rPr lang="en-US" noProof="0" dirty="0" smtClean="0"/>
              <a:t> Tohmatsu India LLP (“DTTILLP”), a member of Deloitte </a:t>
            </a:r>
            <a:r>
              <a:rPr lang="en-US" noProof="0" dirty="0" err="1" smtClean="0"/>
              <a:t>Touche</a:t>
            </a:r>
            <a:r>
              <a:rPr lang="en-US" noProof="0" dirty="0" smtClean="0"/>
              <a:t> Tohmatsu Limited, on a specific request from you and contains proprietary and confidential information. This material may contain information sourced from publicly available information or other third party sources. DTTILLP does not independently verify any such sources and is not responsible for any loss whatsoever caused due to reliance placed on information sourced from such sources. The information contained in this material is intended solely for you. Any disclosure, copying or further distribution of this material or its contents is strictly prohibited.</a:t>
            </a:r>
          </a:p>
          <a:p>
            <a:pPr lvl="0"/>
            <a:r>
              <a:rPr lang="en-US" noProof="0" dirty="0" smtClean="0"/>
              <a:t>Nothing in this material creates any contractual relationship between DTTILLP and you. Any mutually binding legal obligations or rights may only be created between you and DTTILLP upon execution of a legally binding contract. By using this material and any information contained in it, the user accepts this entire notice and terms of use.</a:t>
            </a:r>
          </a:p>
          <a:p>
            <a:pPr lvl="0"/>
            <a:r>
              <a:rPr lang="en-US" noProof="0" dirty="0" smtClean="0"/>
              <a:t>©2016 Deloitte </a:t>
            </a:r>
            <a:r>
              <a:rPr lang="en-US" noProof="0" dirty="0" err="1" smtClean="0"/>
              <a:t>Touche</a:t>
            </a:r>
            <a:r>
              <a:rPr lang="en-US" noProof="0" dirty="0" smtClean="0"/>
              <a:t> Tohmatsu India LLP. Member of Deloitte </a:t>
            </a:r>
            <a:r>
              <a:rPr lang="en-US" noProof="0" dirty="0" err="1" smtClean="0"/>
              <a:t>Touche</a:t>
            </a:r>
            <a:r>
              <a:rPr lang="en-US" noProof="0" dirty="0" smtClean="0"/>
              <a:t> Tohmatsu Limited</a:t>
            </a:r>
          </a:p>
          <a:p>
            <a:pPr lvl="0"/>
            <a:r>
              <a:rPr lang="en-US" noProof="0" dirty="0" smtClean="0"/>
              <a:t>Deloitte </a:t>
            </a:r>
            <a:r>
              <a:rPr lang="en-US" noProof="0" dirty="0" err="1" smtClean="0"/>
              <a:t>Touche</a:t>
            </a:r>
            <a:r>
              <a:rPr lang="en-US" noProof="0" dirty="0" smtClean="0"/>
              <a:t> Tohmatsu India Private Limited (U74140MH199 5PTC093339), a private company limited by shares, was converted into Deloitte </a:t>
            </a:r>
            <a:r>
              <a:rPr lang="en-US" noProof="0" dirty="0" err="1" smtClean="0"/>
              <a:t>Touche</a:t>
            </a:r>
            <a:r>
              <a:rPr lang="en-US" noProof="0" dirty="0" smtClean="0"/>
              <a:t> Tohmatsu India LLP, a limited liability partnership (LLP Identification No. AAE-8458),with effect from October 1, 2015.</a:t>
            </a:r>
          </a:p>
        </p:txBody>
      </p:sp>
      <p:grpSp>
        <p:nvGrpSpPr>
          <p:cNvPr id="20" name="Group 19"/>
          <p:cNvGrpSpPr/>
          <p:nvPr userDrawn="1"/>
        </p:nvGrpSpPr>
        <p:grpSpPr>
          <a:xfrm>
            <a:off x="501649" y="378001"/>
            <a:ext cx="2159032" cy="326302"/>
            <a:chOff x="439792" y="416850"/>
            <a:chExt cx="1892808" cy="359839"/>
          </a:xfrm>
        </p:grpSpPr>
        <p:sp>
          <p:nvSpPr>
            <p:cNvPr id="21" name="Oval 5"/>
            <p:cNvSpPr>
              <a:spLocks noChangeArrowheads="1"/>
            </p:cNvSpPr>
            <p:nvPr userDrawn="1"/>
          </p:nvSpPr>
          <p:spPr bwMode="auto">
            <a:xfrm>
              <a:off x="2231035" y="674673"/>
              <a:ext cx="101565" cy="102016"/>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2" name="Freeform 6"/>
            <p:cNvSpPr>
              <a:spLocks noEditPoints="1"/>
            </p:cNvSpPr>
            <p:nvPr userDrawn="1"/>
          </p:nvSpPr>
          <p:spPr bwMode="auto">
            <a:xfrm>
              <a:off x="439792" y="418705"/>
              <a:ext cx="288076" cy="352418"/>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3" name="Rectangle 7"/>
            <p:cNvSpPr>
              <a:spLocks noChangeArrowheads="1"/>
            </p:cNvSpPr>
            <p:nvPr userDrawn="1"/>
          </p:nvSpPr>
          <p:spPr bwMode="auto">
            <a:xfrm>
              <a:off x="1030718" y="416850"/>
              <a:ext cx="86792" cy="354274"/>
            </a:xfrm>
            <a:prstGeom prst="rect">
              <a:avLst/>
            </a:pr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4" name="Freeform 8"/>
            <p:cNvSpPr>
              <a:spLocks noEditPoints="1"/>
            </p:cNvSpPr>
            <p:nvPr userDrawn="1"/>
          </p:nvSpPr>
          <p:spPr bwMode="auto">
            <a:xfrm>
              <a:off x="1152596" y="504028"/>
              <a:ext cx="251143" cy="270806"/>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5" name="Rectangle 9"/>
            <p:cNvSpPr>
              <a:spLocks noChangeArrowheads="1"/>
            </p:cNvSpPr>
            <p:nvPr userDrawn="1"/>
          </p:nvSpPr>
          <p:spPr bwMode="auto">
            <a:xfrm>
              <a:off x="1438825" y="507737"/>
              <a:ext cx="86792" cy="263386"/>
            </a:xfrm>
            <a:prstGeom prst="rect">
              <a:avLst/>
            </a:pr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6" name="Rectangle 10"/>
            <p:cNvSpPr>
              <a:spLocks noChangeArrowheads="1"/>
            </p:cNvSpPr>
            <p:nvPr userDrawn="1"/>
          </p:nvSpPr>
          <p:spPr bwMode="auto">
            <a:xfrm>
              <a:off x="1438825" y="416850"/>
              <a:ext cx="86792" cy="59355"/>
            </a:xfrm>
            <a:prstGeom prst="rect">
              <a:avLst/>
            </a:pr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7" name="Freeform 11"/>
            <p:cNvSpPr>
              <a:spLocks/>
            </p:cNvSpPr>
            <p:nvPr userDrawn="1"/>
          </p:nvSpPr>
          <p:spPr bwMode="auto">
            <a:xfrm>
              <a:off x="1560703" y="424269"/>
              <a:ext cx="184664" cy="350564"/>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8" name="Freeform 12"/>
            <p:cNvSpPr>
              <a:spLocks/>
            </p:cNvSpPr>
            <p:nvPr userDrawn="1"/>
          </p:nvSpPr>
          <p:spPr bwMode="auto">
            <a:xfrm>
              <a:off x="1761988" y="424269"/>
              <a:ext cx="184664" cy="350564"/>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29" name="Freeform 13"/>
            <p:cNvSpPr>
              <a:spLocks noEditPoints="1"/>
            </p:cNvSpPr>
            <p:nvPr userDrawn="1"/>
          </p:nvSpPr>
          <p:spPr bwMode="auto">
            <a:xfrm>
              <a:off x="1965119" y="504028"/>
              <a:ext cx="245603" cy="270806"/>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sp>
          <p:nvSpPr>
            <p:cNvPr id="30" name="Freeform 14"/>
            <p:cNvSpPr>
              <a:spLocks noEditPoints="1"/>
            </p:cNvSpPr>
            <p:nvPr userDrawn="1"/>
          </p:nvSpPr>
          <p:spPr bwMode="auto">
            <a:xfrm>
              <a:off x="753721" y="504028"/>
              <a:ext cx="243757" cy="270806"/>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rgbClr val="000000"/>
            </a:solidFill>
            <a:ln>
              <a:noFill/>
            </a:ln>
            <a:extLst/>
          </p:spPr>
          <p:txBody>
            <a:bodyPr vert="horz" wrap="square" lIns="91440" tIns="45720" rIns="91440" bIns="45720" numCol="1" anchor="t" anchorCtr="0" compatLnSpc="1">
              <a:prstTxWarp prst="textNoShape">
                <a:avLst/>
              </a:prstTxWarp>
            </a:bodyPr>
            <a:lstStyle/>
            <a:p>
              <a:pPr defTabSz="945677"/>
              <a:endParaRPr lang="en-US" sz="1862" dirty="0">
                <a:solidFill>
                  <a:prstClr val="white"/>
                </a:solidFill>
              </a:endParaRPr>
            </a:p>
          </p:txBody>
        </p:sp>
      </p:grpSp>
    </p:spTree>
    <p:extLst>
      <p:ext uri="{BB962C8B-B14F-4D97-AF65-F5344CB8AC3E}">
        <p14:creationId xmlns:p14="http://schemas.microsoft.com/office/powerpoint/2010/main" val="2353600499"/>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5990464"/>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2"/>
        </a:solidFill>
        <a:effectLst/>
      </p:bgPr>
    </p:bg>
    <p:spTree>
      <p:nvGrpSpPr>
        <p:cNvPr id="1" name=""/>
        <p:cNvGrpSpPr/>
        <p:nvPr/>
      </p:nvGrpSpPr>
      <p:grpSpPr>
        <a:xfrm>
          <a:off x="0" y="0"/>
          <a:ext cx="0" cy="0"/>
          <a:chOff x="0" y="0"/>
          <a:chExt cx="0" cy="0"/>
        </a:xfrm>
      </p:grpSpPr>
      <p:sp>
        <p:nvSpPr>
          <p:cNvPr id="9" name="Title 8"/>
          <p:cNvSpPr>
            <a:spLocks noGrp="1"/>
          </p:cNvSpPr>
          <p:nvPr>
            <p:ph type="title"/>
          </p:nvPr>
        </p:nvSpPr>
        <p:spPr>
          <a:xfrm>
            <a:off x="480000" y="2160001"/>
            <a:ext cx="11232000" cy="800219"/>
          </a:xfrm>
        </p:spPr>
        <p:txBody>
          <a:bodyPr vert="horz" wrap="square" lIns="0" tIns="0" rIns="0" bIns="0" rtlCol="0" anchor="t" anchorCtr="0">
            <a:spAutoFit/>
          </a:bodyPr>
          <a:lstStyle>
            <a:lvl1pPr algn="l" defTabSz="914400" rtl="0" eaLnBrk="1" latinLnBrk="0" hangingPunct="1">
              <a:spcBef>
                <a:spcPct val="0"/>
              </a:spcBef>
              <a:buNone/>
              <a:defRPr lang="en-GB" sz="5200" b="0" kern="1200" dirty="0" smtClean="0">
                <a:solidFill>
                  <a:schemeClr val="bg1"/>
                </a:solidFill>
                <a:latin typeface="+mj-lt"/>
                <a:ea typeface="+mj-ea"/>
                <a:cs typeface="+mj-cs"/>
              </a:defRPr>
            </a:lvl1pPr>
          </a:lstStyle>
          <a:p>
            <a:r>
              <a:rPr lang="en-US" smtClean="0"/>
              <a:t>Click to edit Master title style</a:t>
            </a:r>
            <a:endParaRPr lang="en-GB" dirty="0"/>
          </a:p>
        </p:txBody>
      </p:sp>
    </p:spTree>
    <p:extLst>
      <p:ext uri="{BB962C8B-B14F-4D97-AF65-F5344CB8AC3E}">
        <p14:creationId xmlns:p14="http://schemas.microsoft.com/office/powerpoint/2010/main" val="2789934431"/>
      </p:ext>
    </p:extLst>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80000" y="1170000"/>
            <a:ext cx="4560000" cy="1292662"/>
          </a:xfrm>
        </p:spPr>
        <p:txBody>
          <a:bodyPr vert="horz" wrap="square" lIns="0" tIns="0" rIns="0" bIns="0" rtlCol="0" anchor="t" anchorCtr="0">
            <a:spAutoFit/>
          </a:bodyPr>
          <a:lstStyle>
            <a:lvl1pPr algn="l" defTabSz="914400" rtl="0" eaLnBrk="1" latinLnBrk="0" hangingPunct="1">
              <a:spcBef>
                <a:spcPct val="0"/>
              </a:spcBef>
              <a:buNone/>
              <a:defRPr lang="en-GB" sz="4200" b="0" kern="1200" dirty="0" smtClean="0">
                <a:solidFill>
                  <a:schemeClr val="accent1"/>
                </a:solidFill>
                <a:latin typeface="+mj-lt"/>
                <a:ea typeface="+mj-ea"/>
                <a:cs typeface="+mj-cs"/>
              </a:defRPr>
            </a:lvl1pPr>
          </a:lstStyle>
          <a:p>
            <a:r>
              <a:rPr lang="en-US" smtClean="0"/>
              <a:t>Click to edit Master title style</a:t>
            </a:r>
            <a:endParaRPr lang="en-GB" dirty="0"/>
          </a:p>
        </p:txBody>
      </p:sp>
      <p:sp>
        <p:nvSpPr>
          <p:cNvPr id="3" name="Picture Placeholder 2"/>
          <p:cNvSpPr>
            <a:spLocks noGrp="1"/>
          </p:cNvSpPr>
          <p:nvPr>
            <p:ph type="pic" idx="1"/>
          </p:nvPr>
        </p:nvSpPr>
        <p:spPr>
          <a:xfrm>
            <a:off x="5160000" y="360000"/>
            <a:ext cx="6552000" cy="6030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GB" dirty="0"/>
          </a:p>
        </p:txBody>
      </p:sp>
      <p:sp>
        <p:nvSpPr>
          <p:cNvPr id="7" name="Slide Number Placeholder 5"/>
          <p:cNvSpPr>
            <a:spLocks noGrp="1"/>
          </p:cNvSpPr>
          <p:nvPr>
            <p:ph type="sldNum" sz="quarter" idx="12"/>
          </p:nvPr>
        </p:nvSpPr>
        <p:spPr>
          <a:xfrm>
            <a:off x="90956" y="6625153"/>
            <a:ext cx="443636" cy="123111"/>
          </a:xfrm>
          <a:prstGeom prst="rect">
            <a:avLst/>
          </a:prstGeom>
        </p:spPr>
        <p:txBody>
          <a:bodyPr/>
          <a:lstStyle>
            <a:lvl1pPr>
              <a:defRPr sz="800" b="0">
                <a:solidFill>
                  <a:schemeClr val="tx1"/>
                </a:solidFill>
              </a:defRPr>
            </a:lvl1pPr>
          </a:lstStyle>
          <a:p>
            <a:fld id="{313880FF-B11A-4FA9-B5CC-7226C1B8517C}" type="slidenum">
              <a:rPr lang="en-GB" smtClean="0">
                <a:solidFill>
                  <a:srgbClr val="000000"/>
                </a:solidFill>
              </a:rPr>
              <a:pPr/>
              <a:t>‹#›</a:t>
            </a:fld>
            <a:endParaRPr lang="en-GB" dirty="0">
              <a:solidFill>
                <a:srgbClr val="000000"/>
              </a:solidFill>
            </a:endParaRPr>
          </a:p>
        </p:txBody>
      </p:sp>
      <p:sp>
        <p:nvSpPr>
          <p:cNvPr id="6" name="Date Placeholder 3"/>
          <p:cNvSpPr txBox="1">
            <a:spLocks/>
          </p:cNvSpPr>
          <p:nvPr userDrawn="1"/>
        </p:nvSpPr>
        <p:spPr>
          <a:xfrm>
            <a:off x="10853531" y="6563598"/>
            <a:ext cx="1086678" cy="123111"/>
          </a:xfrm>
          <a:prstGeom prst="rect">
            <a:avLst/>
          </a:prstGeom>
        </p:spPr>
        <p:txBody>
          <a:bodyPr vert="horz" wrap="square" lIns="0" tIns="0" rIns="0" bIns="0" rtlCol="0" anchor="t" anchorCtr="0">
            <a:spAutoFit/>
          </a:bodyPr>
          <a:lstStyle>
            <a:lvl1pPr marL="0" marR="0" indent="0" algn="r" defTabSz="914400" rtl="0" eaLnBrk="0" fontAlgn="auto" latinLnBrk="0" hangingPunct="0">
              <a:lnSpc>
                <a:spcPct val="100000"/>
              </a:lnSpc>
              <a:spcBef>
                <a:spcPts val="0"/>
              </a:spcBef>
              <a:spcAft>
                <a:spcPct val="0"/>
              </a:spcAft>
              <a:buClrTx/>
              <a:buSzTx/>
              <a:buFontTx/>
              <a:buNone/>
              <a:tabLst/>
              <a:defRPr sz="800">
                <a:solidFill>
                  <a:schemeClr val="accent1"/>
                </a:solidFill>
              </a:defRPr>
            </a:lvl1pPr>
          </a:lstStyle>
          <a:p>
            <a:pPr algn="just" defTabSz="1018824">
              <a:defRPr/>
            </a:pPr>
            <a:r>
              <a:rPr lang="en-GB" dirty="0" smtClean="0">
                <a:solidFill>
                  <a:srgbClr val="000000"/>
                </a:solidFill>
                <a:latin typeface="Cambria" panose="02040503050406030204" pitchFamily="18" charset="0"/>
              </a:rPr>
              <a:t>©2015 Deloitte</a:t>
            </a:r>
          </a:p>
        </p:txBody>
      </p:sp>
    </p:spTree>
    <p:extLst>
      <p:ext uri="{BB962C8B-B14F-4D97-AF65-F5344CB8AC3E}">
        <p14:creationId xmlns:p14="http://schemas.microsoft.com/office/powerpoint/2010/main" val="1358007219"/>
      </p:ext>
    </p:extLst>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Table of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b="0">
                <a:latin typeface="+mj-lt"/>
              </a:defRPr>
            </a:lvl1pPr>
          </a:lstStyle>
          <a:p>
            <a:r>
              <a:rPr lang="en-US" dirty="0" smtClean="0"/>
              <a:t>Click to edit Master title style</a:t>
            </a:r>
            <a:endParaRPr lang="en-GB" dirty="0"/>
          </a:p>
        </p:txBody>
      </p:sp>
    </p:spTree>
    <p:extLst>
      <p:ext uri="{BB962C8B-B14F-4D97-AF65-F5344CB8AC3E}">
        <p14:creationId xmlns:p14="http://schemas.microsoft.com/office/powerpoint/2010/main" val="2768911727"/>
      </p:ext>
    </p:extLst>
  </p:cSld>
  <p:clrMapOvr>
    <a:masterClrMapping/>
  </p:clrMapOvr>
  <p:transition>
    <p:fade/>
  </p:transition>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Title and Content 1">
    <p:spTree>
      <p:nvGrpSpPr>
        <p:cNvPr id="1" name=""/>
        <p:cNvGrpSpPr/>
        <p:nvPr/>
      </p:nvGrpSpPr>
      <p:grpSpPr>
        <a:xfrm>
          <a:off x="0" y="0"/>
          <a:ext cx="0" cy="0"/>
          <a:chOff x="0" y="0"/>
          <a:chExt cx="0" cy="0"/>
        </a:xfrm>
      </p:grpSpPr>
      <p:sp>
        <p:nvSpPr>
          <p:cNvPr id="9" name="Text Placeholder 8"/>
          <p:cNvSpPr>
            <a:spLocks noGrp="1"/>
          </p:cNvSpPr>
          <p:nvPr>
            <p:ph type="body" sz="quarter" idx="13"/>
          </p:nvPr>
        </p:nvSpPr>
        <p:spPr>
          <a:xfrm>
            <a:off x="493484" y="765175"/>
            <a:ext cx="11184000" cy="969282"/>
          </a:xfrm>
        </p:spPr>
        <p:txBody>
          <a:bodyPr>
            <a:normAutofit/>
          </a:bodyPr>
          <a:lstStyle>
            <a:lvl1pPr marL="0" indent="0">
              <a:buNone/>
              <a:defRPr sz="3000" b="0">
                <a:solidFill>
                  <a:srgbClr val="575757"/>
                </a:solidFill>
              </a:defRPr>
            </a:lvl1pPr>
          </a:lstStyle>
          <a:p>
            <a:pPr lvl="0"/>
            <a:r>
              <a:rPr lang="en-US" smtClean="0"/>
              <a:t>Click to edit Master text styles</a:t>
            </a:r>
          </a:p>
        </p:txBody>
      </p:sp>
      <p:sp>
        <p:nvSpPr>
          <p:cNvPr id="14" name="Title Placeholder 1"/>
          <p:cNvSpPr>
            <a:spLocks noGrp="1"/>
          </p:cNvSpPr>
          <p:nvPr>
            <p:ph type="title"/>
          </p:nvPr>
        </p:nvSpPr>
        <p:spPr>
          <a:xfrm>
            <a:off x="493484" y="295683"/>
            <a:ext cx="11184000" cy="469492"/>
          </a:xfrm>
          <a:prstGeom prst="rect">
            <a:avLst/>
          </a:prstGeom>
        </p:spPr>
        <p:txBody>
          <a:bodyPr vert="horz" lIns="0" tIns="0" rIns="0" bIns="0" rtlCol="0" anchor="t" anchorCtr="0">
            <a:noAutofit/>
          </a:bodyPr>
          <a:lstStyle/>
          <a:p>
            <a:r>
              <a:rPr lang="en-US" smtClean="0"/>
              <a:t>Click to edit Master title style</a:t>
            </a:r>
            <a:endParaRPr lang="en-GB" dirty="0"/>
          </a:p>
        </p:txBody>
      </p:sp>
      <p:sp>
        <p:nvSpPr>
          <p:cNvPr id="20" name="Text Placeholder 19"/>
          <p:cNvSpPr>
            <a:spLocks noGrp="1"/>
          </p:cNvSpPr>
          <p:nvPr>
            <p:ph type="body" sz="quarter" idx="14"/>
          </p:nvPr>
        </p:nvSpPr>
        <p:spPr>
          <a:xfrm>
            <a:off x="494400" y="1810800"/>
            <a:ext cx="11184000" cy="453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1" name="Slide Number Placeholder 5"/>
          <p:cNvSpPr>
            <a:spLocks noGrp="1"/>
          </p:cNvSpPr>
          <p:nvPr>
            <p:ph type="sldNum" sz="quarter" idx="4"/>
          </p:nvPr>
        </p:nvSpPr>
        <p:spPr>
          <a:xfrm>
            <a:off x="11748364" y="6661128"/>
            <a:ext cx="443636" cy="123111"/>
          </a:xfrm>
          <a:prstGeom prst="rect">
            <a:avLst/>
          </a:prstGeom>
        </p:spPr>
        <p:txBody>
          <a:bodyPr/>
          <a:lstStyle>
            <a:lvl1pPr>
              <a:defRPr sz="800" b="0">
                <a:solidFill>
                  <a:schemeClr val="tx1"/>
                </a:solidFill>
              </a:defRPr>
            </a:lvl1pPr>
          </a:lstStyle>
          <a:p>
            <a:fld id="{313880FF-B11A-4FA9-B5CC-7226C1B8517C}" type="slidenum">
              <a:rPr lang="en-GB" smtClean="0">
                <a:solidFill>
                  <a:srgbClr val="000000"/>
                </a:solidFill>
              </a:rPr>
              <a:pPr/>
              <a:t>‹#›</a:t>
            </a:fld>
            <a:endParaRPr lang="en-GB" dirty="0">
              <a:solidFill>
                <a:srgbClr val="000000"/>
              </a:solidFill>
            </a:endParaRPr>
          </a:p>
        </p:txBody>
      </p:sp>
    </p:spTree>
    <p:extLst>
      <p:ext uri="{BB962C8B-B14F-4D97-AF65-F5344CB8AC3E}">
        <p14:creationId xmlns:p14="http://schemas.microsoft.com/office/powerpoint/2010/main" val="2468673649"/>
      </p:ext>
    </p:extLst>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501651" y="1705670"/>
            <a:ext cx="10541000" cy="1592403"/>
          </a:xfrm>
        </p:spPr>
        <p:txBody>
          <a:bodyPr anchor="b"/>
          <a:lstStyle>
            <a:lvl1pPr>
              <a:lnSpc>
                <a:spcPct val="95000"/>
              </a:lnSpc>
              <a:defRPr sz="3537" b="1">
                <a:solidFill>
                  <a:schemeClr val="bg1"/>
                </a:solidFill>
                <a:latin typeface="+mj-lt"/>
                <a:ea typeface="Open Sans" panose="020B0606030504020204" pitchFamily="34" charset="0"/>
                <a:cs typeface="Open Sans" panose="020B0606030504020204" pitchFamily="34" charset="0"/>
              </a:defRPr>
            </a:lvl1pPr>
          </a:lstStyle>
          <a:p>
            <a:r>
              <a:rPr lang="en-US" noProof="0" dirty="0" smtClean="0"/>
              <a:t>Click to edit Master title style</a:t>
            </a:r>
            <a:endParaRPr lang="en-US" noProof="0" dirty="0"/>
          </a:p>
        </p:txBody>
      </p:sp>
      <p:sp>
        <p:nvSpPr>
          <p:cNvPr id="3" name="Text Placeholder 2"/>
          <p:cNvSpPr>
            <a:spLocks noGrp="1"/>
          </p:cNvSpPr>
          <p:nvPr>
            <p:ph type="body" idx="1"/>
          </p:nvPr>
        </p:nvSpPr>
        <p:spPr bwMode="gray">
          <a:xfrm>
            <a:off x="501651" y="3429001"/>
            <a:ext cx="10541000" cy="1566532"/>
          </a:xfrm>
        </p:spPr>
        <p:txBody>
          <a:bodyPr lIns="0" tIns="0" rIns="0" bIns="0">
            <a:noAutofit/>
          </a:bodyPr>
          <a:lstStyle>
            <a:lvl1pPr marL="0" indent="0">
              <a:lnSpc>
                <a:spcPct val="95000"/>
              </a:lnSpc>
              <a:spcAft>
                <a:spcPts val="0"/>
              </a:spcAft>
              <a:buNone/>
              <a:defRPr sz="3537">
                <a:solidFill>
                  <a:schemeClr val="bg1"/>
                </a:solidFill>
              </a:defRPr>
            </a:lvl1pPr>
            <a:lvl2pPr marL="457209" indent="0">
              <a:buNone/>
              <a:defRPr sz="2000">
                <a:solidFill>
                  <a:schemeClr val="tx1">
                    <a:tint val="75000"/>
                  </a:schemeClr>
                </a:solidFill>
              </a:defRPr>
            </a:lvl2pPr>
            <a:lvl3pPr marL="914417" indent="0">
              <a:buNone/>
              <a:defRPr sz="1800">
                <a:solidFill>
                  <a:schemeClr val="tx1">
                    <a:tint val="75000"/>
                  </a:schemeClr>
                </a:solidFill>
              </a:defRPr>
            </a:lvl3pPr>
            <a:lvl4pPr marL="1371626" indent="0">
              <a:buNone/>
              <a:defRPr sz="1600">
                <a:solidFill>
                  <a:schemeClr val="tx1">
                    <a:tint val="75000"/>
                  </a:schemeClr>
                </a:solidFill>
              </a:defRPr>
            </a:lvl4pPr>
            <a:lvl5pPr marL="1828835" indent="0">
              <a:buNone/>
              <a:defRPr sz="1600">
                <a:solidFill>
                  <a:schemeClr val="tx1">
                    <a:tint val="75000"/>
                  </a:schemeClr>
                </a:solidFill>
              </a:defRPr>
            </a:lvl5pPr>
            <a:lvl6pPr marL="2286044" indent="0">
              <a:buNone/>
              <a:defRPr sz="1600">
                <a:solidFill>
                  <a:schemeClr val="tx1">
                    <a:tint val="75000"/>
                  </a:schemeClr>
                </a:solidFill>
              </a:defRPr>
            </a:lvl6pPr>
            <a:lvl7pPr marL="2743252" indent="0">
              <a:buNone/>
              <a:defRPr sz="1600">
                <a:solidFill>
                  <a:schemeClr val="tx1">
                    <a:tint val="75000"/>
                  </a:schemeClr>
                </a:solidFill>
              </a:defRPr>
            </a:lvl7pPr>
            <a:lvl8pPr marL="3200461" indent="0">
              <a:buNone/>
              <a:defRPr sz="1600">
                <a:solidFill>
                  <a:schemeClr val="tx1">
                    <a:tint val="75000"/>
                  </a:schemeClr>
                </a:solidFill>
              </a:defRPr>
            </a:lvl8pPr>
            <a:lvl9pPr marL="3657669" indent="0">
              <a:buNone/>
              <a:defRPr sz="1600">
                <a:solidFill>
                  <a:schemeClr val="tx1">
                    <a:tint val="75000"/>
                  </a:schemeClr>
                </a:solidFill>
              </a:defRPr>
            </a:lvl9pPr>
          </a:lstStyle>
          <a:p>
            <a:pPr lvl="0"/>
            <a:r>
              <a:rPr lang="en-US" noProof="0" dirty="0" smtClean="0"/>
              <a:t>Click to edit Master text styles</a:t>
            </a:r>
          </a:p>
        </p:txBody>
      </p:sp>
    </p:spTree>
    <p:extLst>
      <p:ext uri="{BB962C8B-B14F-4D97-AF65-F5344CB8AC3E}">
        <p14:creationId xmlns:p14="http://schemas.microsoft.com/office/powerpoint/2010/main" val="1846631611"/>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15:guide id="1" orient="horz" pos="2382">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501651" y="1705670"/>
            <a:ext cx="10541000" cy="1592403"/>
          </a:xfrm>
        </p:spPr>
        <p:txBody>
          <a:bodyPr anchor="b"/>
          <a:lstStyle>
            <a:lvl1pPr>
              <a:lnSpc>
                <a:spcPct val="95000"/>
              </a:lnSpc>
              <a:defRPr sz="3537" b="1">
                <a:solidFill>
                  <a:schemeClr val="bg1"/>
                </a:solidFill>
                <a:latin typeface="+mj-lt"/>
                <a:ea typeface="Open Sans" panose="020B0606030504020204" pitchFamily="34" charset="0"/>
                <a:cs typeface="Open Sans" panose="020B0606030504020204" pitchFamily="34" charset="0"/>
              </a:defRPr>
            </a:lvl1pPr>
          </a:lstStyle>
          <a:p>
            <a:r>
              <a:rPr lang="en-US" noProof="0" dirty="0" smtClean="0"/>
              <a:t>Click to edit Master title style</a:t>
            </a:r>
            <a:endParaRPr lang="en-US" noProof="0" dirty="0"/>
          </a:p>
        </p:txBody>
      </p:sp>
      <p:sp>
        <p:nvSpPr>
          <p:cNvPr id="3" name="Text Placeholder 2"/>
          <p:cNvSpPr>
            <a:spLocks noGrp="1"/>
          </p:cNvSpPr>
          <p:nvPr>
            <p:ph type="body" idx="1"/>
          </p:nvPr>
        </p:nvSpPr>
        <p:spPr bwMode="gray">
          <a:xfrm>
            <a:off x="501651" y="3429001"/>
            <a:ext cx="10544067" cy="1566532"/>
          </a:xfrm>
        </p:spPr>
        <p:txBody>
          <a:bodyPr lIns="0" tIns="0" rIns="0" bIns="0">
            <a:noAutofit/>
          </a:bodyPr>
          <a:lstStyle>
            <a:lvl1pPr marL="0" indent="0">
              <a:lnSpc>
                <a:spcPct val="95000"/>
              </a:lnSpc>
              <a:spcAft>
                <a:spcPts val="0"/>
              </a:spcAft>
              <a:buNone/>
              <a:defRPr sz="3537">
                <a:solidFill>
                  <a:schemeClr val="bg1"/>
                </a:solidFill>
              </a:defRPr>
            </a:lvl1pPr>
            <a:lvl2pPr marL="457209" indent="0">
              <a:buNone/>
              <a:defRPr sz="2000">
                <a:solidFill>
                  <a:schemeClr val="tx1">
                    <a:tint val="75000"/>
                  </a:schemeClr>
                </a:solidFill>
              </a:defRPr>
            </a:lvl2pPr>
            <a:lvl3pPr marL="914417" indent="0">
              <a:buNone/>
              <a:defRPr sz="1800">
                <a:solidFill>
                  <a:schemeClr val="tx1">
                    <a:tint val="75000"/>
                  </a:schemeClr>
                </a:solidFill>
              </a:defRPr>
            </a:lvl3pPr>
            <a:lvl4pPr marL="1371626" indent="0">
              <a:buNone/>
              <a:defRPr sz="1600">
                <a:solidFill>
                  <a:schemeClr val="tx1">
                    <a:tint val="75000"/>
                  </a:schemeClr>
                </a:solidFill>
              </a:defRPr>
            </a:lvl4pPr>
            <a:lvl5pPr marL="1828835" indent="0">
              <a:buNone/>
              <a:defRPr sz="1600">
                <a:solidFill>
                  <a:schemeClr val="tx1">
                    <a:tint val="75000"/>
                  </a:schemeClr>
                </a:solidFill>
              </a:defRPr>
            </a:lvl5pPr>
            <a:lvl6pPr marL="2286044" indent="0">
              <a:buNone/>
              <a:defRPr sz="1600">
                <a:solidFill>
                  <a:schemeClr val="tx1">
                    <a:tint val="75000"/>
                  </a:schemeClr>
                </a:solidFill>
              </a:defRPr>
            </a:lvl6pPr>
            <a:lvl7pPr marL="2743252" indent="0">
              <a:buNone/>
              <a:defRPr sz="1600">
                <a:solidFill>
                  <a:schemeClr val="tx1">
                    <a:tint val="75000"/>
                  </a:schemeClr>
                </a:solidFill>
              </a:defRPr>
            </a:lvl7pPr>
            <a:lvl8pPr marL="3200461" indent="0">
              <a:buNone/>
              <a:defRPr sz="1600">
                <a:solidFill>
                  <a:schemeClr val="tx1">
                    <a:tint val="75000"/>
                  </a:schemeClr>
                </a:solidFill>
              </a:defRPr>
            </a:lvl8pPr>
            <a:lvl9pPr marL="3657669" indent="0">
              <a:buNone/>
              <a:defRPr sz="1600">
                <a:solidFill>
                  <a:schemeClr val="tx1">
                    <a:tint val="75000"/>
                  </a:schemeClr>
                </a:solidFill>
              </a:defRPr>
            </a:lvl9pPr>
          </a:lstStyle>
          <a:p>
            <a:pPr lvl="0"/>
            <a:r>
              <a:rPr lang="en-US" noProof="0" dirty="0" smtClean="0"/>
              <a:t>Click to edit Master text styles</a:t>
            </a:r>
          </a:p>
        </p:txBody>
      </p:sp>
    </p:spTree>
    <p:extLst>
      <p:ext uri="{BB962C8B-B14F-4D97-AF65-F5344CB8AC3E}">
        <p14:creationId xmlns:p14="http://schemas.microsoft.com/office/powerpoint/2010/main" val="1235394874"/>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15:guide id="1" orient="horz" pos="238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501651" y="1705670"/>
            <a:ext cx="10541000" cy="1592403"/>
          </a:xfrm>
        </p:spPr>
        <p:txBody>
          <a:bodyPr anchor="b"/>
          <a:lstStyle>
            <a:lvl1pPr>
              <a:lnSpc>
                <a:spcPct val="95000"/>
              </a:lnSpc>
              <a:defRPr sz="3537" b="1">
                <a:solidFill>
                  <a:schemeClr val="bg1"/>
                </a:solidFill>
                <a:latin typeface="+mj-lt"/>
                <a:ea typeface="Open Sans" panose="020B0606030504020204" pitchFamily="34" charset="0"/>
                <a:cs typeface="Open Sans" panose="020B0606030504020204" pitchFamily="34" charset="0"/>
              </a:defRPr>
            </a:lvl1pPr>
          </a:lstStyle>
          <a:p>
            <a:r>
              <a:rPr lang="en-US" noProof="0" dirty="0" smtClean="0"/>
              <a:t>Click to edit Master title style</a:t>
            </a:r>
            <a:endParaRPr lang="en-US" noProof="0" dirty="0"/>
          </a:p>
        </p:txBody>
      </p:sp>
      <p:sp>
        <p:nvSpPr>
          <p:cNvPr id="3" name="Text Placeholder 2"/>
          <p:cNvSpPr>
            <a:spLocks noGrp="1"/>
          </p:cNvSpPr>
          <p:nvPr>
            <p:ph type="body" idx="1"/>
          </p:nvPr>
        </p:nvSpPr>
        <p:spPr bwMode="gray">
          <a:xfrm>
            <a:off x="501651" y="3429001"/>
            <a:ext cx="10541000" cy="1566532"/>
          </a:xfrm>
        </p:spPr>
        <p:txBody>
          <a:bodyPr lIns="0" tIns="0" rIns="0" bIns="0">
            <a:noAutofit/>
          </a:bodyPr>
          <a:lstStyle>
            <a:lvl1pPr marL="0" indent="0">
              <a:lnSpc>
                <a:spcPct val="95000"/>
              </a:lnSpc>
              <a:spcAft>
                <a:spcPts val="0"/>
              </a:spcAft>
              <a:buNone/>
              <a:defRPr sz="3537">
                <a:solidFill>
                  <a:schemeClr val="bg1"/>
                </a:solidFill>
              </a:defRPr>
            </a:lvl1pPr>
            <a:lvl2pPr marL="457209" indent="0">
              <a:buNone/>
              <a:defRPr sz="2000">
                <a:solidFill>
                  <a:schemeClr val="tx1">
                    <a:tint val="75000"/>
                  </a:schemeClr>
                </a:solidFill>
              </a:defRPr>
            </a:lvl2pPr>
            <a:lvl3pPr marL="914417" indent="0">
              <a:buNone/>
              <a:defRPr sz="1800">
                <a:solidFill>
                  <a:schemeClr val="tx1">
                    <a:tint val="75000"/>
                  </a:schemeClr>
                </a:solidFill>
              </a:defRPr>
            </a:lvl3pPr>
            <a:lvl4pPr marL="1371626" indent="0">
              <a:buNone/>
              <a:defRPr sz="1600">
                <a:solidFill>
                  <a:schemeClr val="tx1">
                    <a:tint val="75000"/>
                  </a:schemeClr>
                </a:solidFill>
              </a:defRPr>
            </a:lvl4pPr>
            <a:lvl5pPr marL="1828835" indent="0">
              <a:buNone/>
              <a:defRPr sz="1600">
                <a:solidFill>
                  <a:schemeClr val="tx1">
                    <a:tint val="75000"/>
                  </a:schemeClr>
                </a:solidFill>
              </a:defRPr>
            </a:lvl5pPr>
            <a:lvl6pPr marL="2286044" indent="0">
              <a:buNone/>
              <a:defRPr sz="1600">
                <a:solidFill>
                  <a:schemeClr val="tx1">
                    <a:tint val="75000"/>
                  </a:schemeClr>
                </a:solidFill>
              </a:defRPr>
            </a:lvl6pPr>
            <a:lvl7pPr marL="2743252" indent="0">
              <a:buNone/>
              <a:defRPr sz="1600">
                <a:solidFill>
                  <a:schemeClr val="tx1">
                    <a:tint val="75000"/>
                  </a:schemeClr>
                </a:solidFill>
              </a:defRPr>
            </a:lvl7pPr>
            <a:lvl8pPr marL="3200461" indent="0">
              <a:buNone/>
              <a:defRPr sz="1600">
                <a:solidFill>
                  <a:schemeClr val="tx1">
                    <a:tint val="75000"/>
                  </a:schemeClr>
                </a:solidFill>
              </a:defRPr>
            </a:lvl8pPr>
            <a:lvl9pPr marL="3657669" indent="0">
              <a:buNone/>
              <a:defRPr sz="1600">
                <a:solidFill>
                  <a:schemeClr val="tx1">
                    <a:tint val="75000"/>
                  </a:schemeClr>
                </a:solidFill>
              </a:defRPr>
            </a:lvl9pPr>
          </a:lstStyle>
          <a:p>
            <a:pPr lvl="0"/>
            <a:r>
              <a:rPr lang="en-US" noProof="0" dirty="0" smtClean="0"/>
              <a:t>Click to edit Master text styles</a:t>
            </a:r>
          </a:p>
        </p:txBody>
      </p:sp>
      <p:sp>
        <p:nvSpPr>
          <p:cNvPr id="10" name="TextBox 9"/>
          <p:cNvSpPr txBox="1"/>
          <p:nvPr userDrawn="1"/>
        </p:nvSpPr>
        <p:spPr>
          <a:xfrm>
            <a:off x="6335185" y="6477001"/>
            <a:ext cx="4896560" cy="200055"/>
          </a:xfrm>
          <a:prstGeom prst="rect">
            <a:avLst/>
          </a:prstGeom>
          <a:noFill/>
        </p:spPr>
        <p:txBody>
          <a:bodyPr wrap="square" lIns="0" tIns="0" rIns="0" bIns="0" rtlCol="0">
            <a:spAutoFit/>
          </a:bodyPr>
          <a:lstStyle/>
          <a:p>
            <a:pPr algn="r" defTabSz="945677">
              <a:buSzPct val="100000"/>
              <a:buFont typeface="Arial"/>
              <a:buNone/>
            </a:pPr>
            <a:r>
              <a:rPr lang="en-US" sz="650" dirty="0">
                <a:solidFill>
                  <a:prstClr val="white"/>
                </a:solidFill>
              </a:rPr>
              <a:t>Presentation title</a:t>
            </a:r>
            <a:br>
              <a:rPr lang="en-US" sz="650" dirty="0">
                <a:solidFill>
                  <a:prstClr val="white"/>
                </a:solidFill>
              </a:rPr>
            </a:br>
            <a:r>
              <a:rPr lang="en-US" sz="650" dirty="0">
                <a:solidFill>
                  <a:prstClr val="white"/>
                </a:solidFill>
              </a:rPr>
              <a:t>[To edit, click View &gt; Slide Master &gt; Slide Master]</a:t>
            </a:r>
          </a:p>
        </p:txBody>
      </p:sp>
      <p:sp>
        <p:nvSpPr>
          <p:cNvPr id="12" name="TextBox 11"/>
          <p:cNvSpPr txBox="1"/>
          <p:nvPr userDrawn="1"/>
        </p:nvSpPr>
        <p:spPr>
          <a:xfrm>
            <a:off x="11382377" y="6477001"/>
            <a:ext cx="307974" cy="100027"/>
          </a:xfrm>
          <a:prstGeom prst="rect">
            <a:avLst/>
          </a:prstGeom>
          <a:noFill/>
        </p:spPr>
        <p:txBody>
          <a:bodyPr wrap="square" lIns="0" tIns="0" rIns="0" bIns="0" rtlCol="0">
            <a:spAutoFit/>
          </a:bodyPr>
          <a:lstStyle/>
          <a:p>
            <a:pPr algn="r" defTabSz="945677">
              <a:spcBef>
                <a:spcPts val="600"/>
              </a:spcBef>
              <a:buSzPct val="100000"/>
              <a:buFont typeface="Arial"/>
              <a:buNone/>
            </a:pPr>
            <a:fld id="{C58DF478-B544-4ED8-9ED4-6A2648E2D233}" type="slidenum">
              <a:rPr lang="en-US" sz="650" smtClean="0">
                <a:solidFill>
                  <a:prstClr val="white"/>
                </a:solidFill>
              </a:rPr>
              <a:pPr algn="r" defTabSz="945677">
                <a:spcBef>
                  <a:spcPts val="600"/>
                </a:spcBef>
                <a:buSzPct val="100000"/>
                <a:buFont typeface="Arial"/>
                <a:buNone/>
              </a:pPr>
              <a:t>‹#›</a:t>
            </a:fld>
            <a:endParaRPr lang="en-US" sz="650" dirty="0">
              <a:solidFill>
                <a:prstClr val="white"/>
              </a:solidFill>
            </a:endParaRPr>
          </a:p>
        </p:txBody>
      </p:sp>
    </p:spTree>
    <p:extLst>
      <p:ext uri="{BB962C8B-B14F-4D97-AF65-F5344CB8AC3E}">
        <p14:creationId xmlns:p14="http://schemas.microsoft.com/office/powerpoint/2010/main" val="3423608509"/>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15:guide id="1" orient="horz" pos="2382">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501651" y="1705670"/>
            <a:ext cx="10541000" cy="1592403"/>
          </a:xfrm>
        </p:spPr>
        <p:txBody>
          <a:bodyPr anchor="b"/>
          <a:lstStyle>
            <a:lvl1pPr>
              <a:lnSpc>
                <a:spcPct val="95000"/>
              </a:lnSpc>
              <a:defRPr sz="3537" b="1">
                <a:solidFill>
                  <a:schemeClr val="bg1"/>
                </a:solidFill>
                <a:latin typeface="+mj-lt"/>
                <a:ea typeface="Open Sans" panose="020B0606030504020204" pitchFamily="34" charset="0"/>
                <a:cs typeface="Open Sans" panose="020B0606030504020204" pitchFamily="34" charset="0"/>
              </a:defRPr>
            </a:lvl1pPr>
          </a:lstStyle>
          <a:p>
            <a:r>
              <a:rPr lang="en-US" noProof="0" dirty="0" smtClean="0"/>
              <a:t>Click to edit Master title style</a:t>
            </a:r>
            <a:endParaRPr lang="en-US" noProof="0" dirty="0"/>
          </a:p>
        </p:txBody>
      </p:sp>
      <p:sp>
        <p:nvSpPr>
          <p:cNvPr id="3" name="Text Placeholder 2"/>
          <p:cNvSpPr>
            <a:spLocks noGrp="1"/>
          </p:cNvSpPr>
          <p:nvPr>
            <p:ph type="body" idx="1"/>
          </p:nvPr>
        </p:nvSpPr>
        <p:spPr bwMode="gray">
          <a:xfrm>
            <a:off x="501651" y="3429001"/>
            <a:ext cx="10541000" cy="1566532"/>
          </a:xfrm>
        </p:spPr>
        <p:txBody>
          <a:bodyPr lIns="0" tIns="0" rIns="0" bIns="0">
            <a:noAutofit/>
          </a:bodyPr>
          <a:lstStyle>
            <a:lvl1pPr marL="0" indent="0">
              <a:lnSpc>
                <a:spcPct val="95000"/>
              </a:lnSpc>
              <a:spcAft>
                <a:spcPts val="0"/>
              </a:spcAft>
              <a:buNone/>
              <a:defRPr sz="3537">
                <a:solidFill>
                  <a:schemeClr val="bg1"/>
                </a:solidFill>
              </a:defRPr>
            </a:lvl1pPr>
            <a:lvl2pPr marL="457209" indent="0">
              <a:buNone/>
              <a:defRPr sz="2000">
                <a:solidFill>
                  <a:schemeClr val="tx1">
                    <a:tint val="75000"/>
                  </a:schemeClr>
                </a:solidFill>
              </a:defRPr>
            </a:lvl2pPr>
            <a:lvl3pPr marL="914417" indent="0">
              <a:buNone/>
              <a:defRPr sz="1800">
                <a:solidFill>
                  <a:schemeClr val="tx1">
                    <a:tint val="75000"/>
                  </a:schemeClr>
                </a:solidFill>
              </a:defRPr>
            </a:lvl3pPr>
            <a:lvl4pPr marL="1371626" indent="0">
              <a:buNone/>
              <a:defRPr sz="1600">
                <a:solidFill>
                  <a:schemeClr val="tx1">
                    <a:tint val="75000"/>
                  </a:schemeClr>
                </a:solidFill>
              </a:defRPr>
            </a:lvl4pPr>
            <a:lvl5pPr marL="1828835" indent="0">
              <a:buNone/>
              <a:defRPr sz="1600">
                <a:solidFill>
                  <a:schemeClr val="tx1">
                    <a:tint val="75000"/>
                  </a:schemeClr>
                </a:solidFill>
              </a:defRPr>
            </a:lvl5pPr>
            <a:lvl6pPr marL="2286044" indent="0">
              <a:buNone/>
              <a:defRPr sz="1600">
                <a:solidFill>
                  <a:schemeClr val="tx1">
                    <a:tint val="75000"/>
                  </a:schemeClr>
                </a:solidFill>
              </a:defRPr>
            </a:lvl6pPr>
            <a:lvl7pPr marL="2743252" indent="0">
              <a:buNone/>
              <a:defRPr sz="1600">
                <a:solidFill>
                  <a:schemeClr val="tx1">
                    <a:tint val="75000"/>
                  </a:schemeClr>
                </a:solidFill>
              </a:defRPr>
            </a:lvl7pPr>
            <a:lvl8pPr marL="3200461" indent="0">
              <a:buNone/>
              <a:defRPr sz="1600">
                <a:solidFill>
                  <a:schemeClr val="tx1">
                    <a:tint val="75000"/>
                  </a:schemeClr>
                </a:solidFill>
              </a:defRPr>
            </a:lvl8pPr>
            <a:lvl9pPr marL="3657669" indent="0">
              <a:buNone/>
              <a:defRPr sz="1600">
                <a:solidFill>
                  <a:schemeClr val="tx1">
                    <a:tint val="75000"/>
                  </a:schemeClr>
                </a:solidFill>
              </a:defRPr>
            </a:lvl9pPr>
          </a:lstStyle>
          <a:p>
            <a:pPr lvl="0"/>
            <a:r>
              <a:rPr lang="en-US" noProof="0" dirty="0" smtClean="0"/>
              <a:t>Click to edit Master text styles</a:t>
            </a:r>
          </a:p>
        </p:txBody>
      </p:sp>
      <p:sp>
        <p:nvSpPr>
          <p:cNvPr id="10" name="TextBox 9"/>
          <p:cNvSpPr txBox="1"/>
          <p:nvPr userDrawn="1"/>
        </p:nvSpPr>
        <p:spPr>
          <a:xfrm>
            <a:off x="6335185" y="6477001"/>
            <a:ext cx="4896560" cy="200055"/>
          </a:xfrm>
          <a:prstGeom prst="rect">
            <a:avLst/>
          </a:prstGeom>
          <a:noFill/>
        </p:spPr>
        <p:txBody>
          <a:bodyPr wrap="square" lIns="0" tIns="0" rIns="0" bIns="0" rtlCol="0">
            <a:spAutoFit/>
          </a:bodyPr>
          <a:lstStyle/>
          <a:p>
            <a:pPr algn="r" defTabSz="945677">
              <a:buSzPct val="100000"/>
              <a:buFont typeface="Arial"/>
              <a:buNone/>
            </a:pPr>
            <a:r>
              <a:rPr lang="en-US" sz="650" dirty="0">
                <a:solidFill>
                  <a:prstClr val="white"/>
                </a:solidFill>
              </a:rPr>
              <a:t>Presentation title</a:t>
            </a:r>
            <a:br>
              <a:rPr lang="en-US" sz="650" dirty="0">
                <a:solidFill>
                  <a:prstClr val="white"/>
                </a:solidFill>
              </a:rPr>
            </a:br>
            <a:r>
              <a:rPr lang="en-US" sz="650" dirty="0">
                <a:solidFill>
                  <a:prstClr val="white"/>
                </a:solidFill>
              </a:rPr>
              <a:t>[To edit, click View &gt; Slide Master &gt; Slide Master]</a:t>
            </a:r>
          </a:p>
        </p:txBody>
      </p:sp>
      <p:sp>
        <p:nvSpPr>
          <p:cNvPr id="12" name="TextBox 11"/>
          <p:cNvSpPr txBox="1"/>
          <p:nvPr userDrawn="1"/>
        </p:nvSpPr>
        <p:spPr>
          <a:xfrm>
            <a:off x="11382377" y="6477001"/>
            <a:ext cx="307974" cy="100027"/>
          </a:xfrm>
          <a:prstGeom prst="rect">
            <a:avLst/>
          </a:prstGeom>
          <a:noFill/>
        </p:spPr>
        <p:txBody>
          <a:bodyPr wrap="square" lIns="0" tIns="0" rIns="0" bIns="0" rtlCol="0">
            <a:spAutoFit/>
          </a:bodyPr>
          <a:lstStyle/>
          <a:p>
            <a:pPr algn="r" defTabSz="945677">
              <a:spcBef>
                <a:spcPts val="600"/>
              </a:spcBef>
              <a:buSzPct val="100000"/>
              <a:buFont typeface="Arial"/>
              <a:buNone/>
            </a:pPr>
            <a:fld id="{C58DF478-B544-4ED8-9ED4-6A2648E2D233}" type="slidenum">
              <a:rPr lang="en-US" sz="650" smtClean="0">
                <a:solidFill>
                  <a:prstClr val="white"/>
                </a:solidFill>
              </a:rPr>
              <a:pPr algn="r" defTabSz="945677">
                <a:spcBef>
                  <a:spcPts val="600"/>
                </a:spcBef>
                <a:buSzPct val="100000"/>
                <a:buFont typeface="Arial"/>
                <a:buNone/>
              </a:pPr>
              <a:t>‹#›</a:t>
            </a:fld>
            <a:endParaRPr lang="en-US" sz="650" dirty="0">
              <a:solidFill>
                <a:prstClr val="white"/>
              </a:solidFill>
            </a:endParaRPr>
          </a:p>
        </p:txBody>
      </p:sp>
    </p:spTree>
    <p:extLst>
      <p:ext uri="{BB962C8B-B14F-4D97-AF65-F5344CB8AC3E}">
        <p14:creationId xmlns:p14="http://schemas.microsoft.com/office/powerpoint/2010/main" val="4241428295"/>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15:guide id="1" orient="horz" pos="238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 Deloitte black">
    <p:bg bwMode="gray">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501651" y="1705670"/>
            <a:ext cx="10541000" cy="1592403"/>
          </a:xfrm>
        </p:spPr>
        <p:txBody>
          <a:bodyPr anchor="b"/>
          <a:lstStyle>
            <a:lvl1pPr>
              <a:lnSpc>
                <a:spcPct val="95000"/>
              </a:lnSpc>
              <a:defRPr sz="3537" b="1">
                <a:solidFill>
                  <a:schemeClr val="bg1"/>
                </a:solidFill>
                <a:latin typeface="+mj-lt"/>
                <a:ea typeface="Open Sans" panose="020B0606030504020204" pitchFamily="34" charset="0"/>
                <a:cs typeface="Open Sans" panose="020B0606030504020204" pitchFamily="34" charset="0"/>
              </a:defRPr>
            </a:lvl1pPr>
          </a:lstStyle>
          <a:p>
            <a:r>
              <a:rPr lang="en-US" noProof="0" dirty="0" smtClean="0"/>
              <a:t>Click to edit Master title style</a:t>
            </a:r>
            <a:endParaRPr lang="en-US" noProof="0" dirty="0"/>
          </a:p>
        </p:txBody>
      </p:sp>
      <p:sp>
        <p:nvSpPr>
          <p:cNvPr id="3" name="Text Placeholder 2"/>
          <p:cNvSpPr>
            <a:spLocks noGrp="1"/>
          </p:cNvSpPr>
          <p:nvPr>
            <p:ph type="body" idx="1"/>
          </p:nvPr>
        </p:nvSpPr>
        <p:spPr bwMode="gray">
          <a:xfrm>
            <a:off x="501651" y="3429001"/>
            <a:ext cx="10541000" cy="1566532"/>
          </a:xfrm>
        </p:spPr>
        <p:txBody>
          <a:bodyPr lIns="0" tIns="0" rIns="0" bIns="0">
            <a:noAutofit/>
          </a:bodyPr>
          <a:lstStyle>
            <a:lvl1pPr marL="0" indent="0">
              <a:lnSpc>
                <a:spcPct val="95000"/>
              </a:lnSpc>
              <a:spcAft>
                <a:spcPts val="0"/>
              </a:spcAft>
              <a:buNone/>
              <a:defRPr sz="3537">
                <a:solidFill>
                  <a:schemeClr val="bg1"/>
                </a:solidFill>
              </a:defRPr>
            </a:lvl1pPr>
            <a:lvl2pPr marL="457209" indent="0">
              <a:buNone/>
              <a:defRPr sz="2000">
                <a:solidFill>
                  <a:schemeClr val="tx1">
                    <a:tint val="75000"/>
                  </a:schemeClr>
                </a:solidFill>
              </a:defRPr>
            </a:lvl2pPr>
            <a:lvl3pPr marL="914417" indent="0">
              <a:buNone/>
              <a:defRPr sz="1800">
                <a:solidFill>
                  <a:schemeClr val="tx1">
                    <a:tint val="75000"/>
                  </a:schemeClr>
                </a:solidFill>
              </a:defRPr>
            </a:lvl3pPr>
            <a:lvl4pPr marL="1371626" indent="0">
              <a:buNone/>
              <a:defRPr sz="1600">
                <a:solidFill>
                  <a:schemeClr val="tx1">
                    <a:tint val="75000"/>
                  </a:schemeClr>
                </a:solidFill>
              </a:defRPr>
            </a:lvl4pPr>
            <a:lvl5pPr marL="1828835" indent="0">
              <a:buNone/>
              <a:defRPr sz="1600">
                <a:solidFill>
                  <a:schemeClr val="tx1">
                    <a:tint val="75000"/>
                  </a:schemeClr>
                </a:solidFill>
              </a:defRPr>
            </a:lvl5pPr>
            <a:lvl6pPr marL="2286044" indent="0">
              <a:buNone/>
              <a:defRPr sz="1600">
                <a:solidFill>
                  <a:schemeClr val="tx1">
                    <a:tint val="75000"/>
                  </a:schemeClr>
                </a:solidFill>
              </a:defRPr>
            </a:lvl6pPr>
            <a:lvl7pPr marL="2743252" indent="0">
              <a:buNone/>
              <a:defRPr sz="1600">
                <a:solidFill>
                  <a:schemeClr val="tx1">
                    <a:tint val="75000"/>
                  </a:schemeClr>
                </a:solidFill>
              </a:defRPr>
            </a:lvl7pPr>
            <a:lvl8pPr marL="3200461" indent="0">
              <a:buNone/>
              <a:defRPr sz="1600">
                <a:solidFill>
                  <a:schemeClr val="tx1">
                    <a:tint val="75000"/>
                  </a:schemeClr>
                </a:solidFill>
              </a:defRPr>
            </a:lvl8pPr>
            <a:lvl9pPr marL="3657669" indent="0">
              <a:buNone/>
              <a:defRPr sz="1600">
                <a:solidFill>
                  <a:schemeClr val="tx1">
                    <a:tint val="75000"/>
                  </a:schemeClr>
                </a:solidFill>
              </a:defRPr>
            </a:lvl9pPr>
          </a:lstStyle>
          <a:p>
            <a:pPr lvl="0"/>
            <a:r>
              <a:rPr lang="en-US" noProof="0" dirty="0" smtClean="0"/>
              <a:t>Click to edit Master text styles</a:t>
            </a:r>
          </a:p>
        </p:txBody>
      </p:sp>
      <p:sp>
        <p:nvSpPr>
          <p:cNvPr id="10" name="TextBox 9"/>
          <p:cNvSpPr txBox="1"/>
          <p:nvPr userDrawn="1"/>
        </p:nvSpPr>
        <p:spPr>
          <a:xfrm>
            <a:off x="6335185" y="6477001"/>
            <a:ext cx="4896560" cy="200055"/>
          </a:xfrm>
          <a:prstGeom prst="rect">
            <a:avLst/>
          </a:prstGeom>
          <a:noFill/>
        </p:spPr>
        <p:txBody>
          <a:bodyPr wrap="square" lIns="0" tIns="0" rIns="0" bIns="0" rtlCol="0">
            <a:spAutoFit/>
          </a:bodyPr>
          <a:lstStyle/>
          <a:p>
            <a:pPr algn="r" defTabSz="945677">
              <a:buSzPct val="100000"/>
              <a:buFont typeface="Arial"/>
              <a:buNone/>
            </a:pPr>
            <a:r>
              <a:rPr lang="en-US" sz="650" dirty="0">
                <a:solidFill>
                  <a:prstClr val="white"/>
                </a:solidFill>
              </a:rPr>
              <a:t>Presentation title</a:t>
            </a:r>
            <a:br>
              <a:rPr lang="en-US" sz="650" dirty="0">
                <a:solidFill>
                  <a:prstClr val="white"/>
                </a:solidFill>
              </a:rPr>
            </a:br>
            <a:r>
              <a:rPr lang="en-US" sz="650" dirty="0">
                <a:solidFill>
                  <a:prstClr val="white"/>
                </a:solidFill>
              </a:rPr>
              <a:t>[To edit, click View &gt; Slide Master &gt; Slide Master]</a:t>
            </a:r>
          </a:p>
        </p:txBody>
      </p:sp>
      <p:sp>
        <p:nvSpPr>
          <p:cNvPr id="12" name="TextBox 11"/>
          <p:cNvSpPr txBox="1"/>
          <p:nvPr userDrawn="1"/>
        </p:nvSpPr>
        <p:spPr>
          <a:xfrm>
            <a:off x="11382377" y="6477001"/>
            <a:ext cx="307974" cy="100027"/>
          </a:xfrm>
          <a:prstGeom prst="rect">
            <a:avLst/>
          </a:prstGeom>
          <a:noFill/>
        </p:spPr>
        <p:txBody>
          <a:bodyPr wrap="square" lIns="0" tIns="0" rIns="0" bIns="0" rtlCol="0">
            <a:spAutoFit/>
          </a:bodyPr>
          <a:lstStyle/>
          <a:p>
            <a:pPr algn="r" defTabSz="945677">
              <a:spcBef>
                <a:spcPts val="600"/>
              </a:spcBef>
              <a:buSzPct val="100000"/>
              <a:buFont typeface="Arial"/>
              <a:buNone/>
            </a:pPr>
            <a:fld id="{C58DF478-B544-4ED8-9ED4-6A2648E2D233}" type="slidenum">
              <a:rPr lang="en-US" sz="650" smtClean="0">
                <a:solidFill>
                  <a:prstClr val="white"/>
                </a:solidFill>
              </a:rPr>
              <a:pPr algn="r" defTabSz="945677">
                <a:spcBef>
                  <a:spcPts val="600"/>
                </a:spcBef>
                <a:buSzPct val="100000"/>
                <a:buFont typeface="Arial"/>
                <a:buNone/>
              </a:pPr>
              <a:t>‹#›</a:t>
            </a:fld>
            <a:endParaRPr lang="en-US" sz="650" dirty="0">
              <a:solidFill>
                <a:prstClr val="white"/>
              </a:solidFill>
            </a:endParaRPr>
          </a:p>
        </p:txBody>
      </p:sp>
    </p:spTree>
    <p:extLst>
      <p:ext uri="{BB962C8B-B14F-4D97-AF65-F5344CB8AC3E}">
        <p14:creationId xmlns:p14="http://schemas.microsoft.com/office/powerpoint/2010/main" val="3581341326"/>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15:guide id="1" orient="horz" pos="2382">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50" Type="http://schemas.openxmlformats.org/officeDocument/2006/relationships/oleObject" Target="../embeddings/oleObject1.bin"/><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ags" Target="../tags/tag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vmlDrawing" Target="../drawings/vmlDrawing1.vml"/><Relationship Id="rId8" Type="http://schemas.openxmlformats.org/officeDocument/2006/relationships/slideLayout" Target="../slideLayouts/slideLayout8.xml"/><Relationship Id="rId51"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49"/>
            </p:custDataLst>
            <p:extLst/>
          </p:nvPr>
        </p:nvGraphicFramePr>
        <p:xfrm>
          <a:off x="2119" y="1589"/>
          <a:ext cx="2116" cy="1587"/>
        </p:xfrm>
        <a:graphic>
          <a:graphicData uri="http://schemas.openxmlformats.org/presentationml/2006/ole">
            <mc:AlternateContent xmlns:mc="http://schemas.openxmlformats.org/markup-compatibility/2006">
              <mc:Choice xmlns:v="urn:schemas-microsoft-com:vml" Requires="v">
                <p:oleObj spid="_x0000_s445078" name="think-cell Slide" r:id="rId50" imgW="270" imgH="270" progId="TCLayout.ActiveDocument.1">
                  <p:embed/>
                </p:oleObj>
              </mc:Choice>
              <mc:Fallback>
                <p:oleObj name="think-cell Slide" r:id="rId50" imgW="270" imgH="270" progId="TCLayout.ActiveDocument.1">
                  <p:embed/>
                  <p:pic>
                    <p:nvPicPr>
                      <p:cNvPr id="0" name=""/>
                      <p:cNvPicPr/>
                      <p:nvPr/>
                    </p:nvPicPr>
                    <p:blipFill>
                      <a:blip r:embed="rId51"/>
                      <a:stretch>
                        <a:fillRect/>
                      </a:stretch>
                    </p:blipFill>
                    <p:spPr>
                      <a:xfrm>
                        <a:off x="2119" y="1589"/>
                        <a:ext cx="2116" cy="1587"/>
                      </a:xfrm>
                      <a:prstGeom prst="rect">
                        <a:avLst/>
                      </a:prstGeom>
                    </p:spPr>
                  </p:pic>
                </p:oleObj>
              </mc:Fallback>
            </mc:AlternateContent>
          </a:graphicData>
        </a:graphic>
      </p:graphicFrame>
      <p:sp>
        <p:nvSpPr>
          <p:cNvPr id="2" name="Title Placeholder 1"/>
          <p:cNvSpPr>
            <a:spLocks noGrp="1"/>
          </p:cNvSpPr>
          <p:nvPr>
            <p:ph type="title"/>
          </p:nvPr>
        </p:nvSpPr>
        <p:spPr bwMode="gray">
          <a:xfrm>
            <a:off x="501651" y="317501"/>
            <a:ext cx="11188700" cy="692150"/>
          </a:xfrm>
          <a:prstGeom prst="rect">
            <a:avLst/>
          </a:prstGeom>
        </p:spPr>
        <p:txBody>
          <a:bodyPr vert="horz" lIns="0" tIns="0" rIns="0" bIns="0" rtlCol="0" anchor="t" anchorCtr="0">
            <a:noAutofit/>
          </a:bodyPr>
          <a:lstStyle/>
          <a:p>
            <a:r>
              <a:rPr lang="en-US" noProof="0" dirty="0" smtClean="0"/>
              <a:t>Click to edit Master title style</a:t>
            </a:r>
            <a:endParaRPr lang="en-US" noProof="0" dirty="0"/>
          </a:p>
        </p:txBody>
      </p:sp>
      <p:sp>
        <p:nvSpPr>
          <p:cNvPr id="19" name="Text Placeholder 18"/>
          <p:cNvSpPr>
            <a:spLocks noGrp="1"/>
          </p:cNvSpPr>
          <p:nvPr>
            <p:ph type="body" idx="1"/>
          </p:nvPr>
        </p:nvSpPr>
        <p:spPr>
          <a:xfrm>
            <a:off x="501650" y="1665290"/>
            <a:ext cx="11188700" cy="4716462"/>
          </a:xfrm>
          <a:prstGeom prst="rect">
            <a:avLst/>
          </a:prstGeom>
        </p:spPr>
        <p:txBody>
          <a:bodyPr vert="horz" lIns="0" tIns="0" rIns="0" bIns="0" rtlCol="0">
            <a:no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7" name="Slide Number Placeholder 5"/>
          <p:cNvSpPr>
            <a:spLocks noGrp="1"/>
          </p:cNvSpPr>
          <p:nvPr>
            <p:ph type="sldNum" sz="quarter" idx="4"/>
          </p:nvPr>
        </p:nvSpPr>
        <p:spPr>
          <a:xfrm>
            <a:off x="11748364" y="6661128"/>
            <a:ext cx="443636" cy="123111"/>
          </a:xfrm>
          <a:prstGeom prst="rect">
            <a:avLst/>
          </a:prstGeom>
        </p:spPr>
        <p:txBody>
          <a:bodyPr/>
          <a:lstStyle>
            <a:lvl1pPr>
              <a:defRPr sz="800" b="0">
                <a:solidFill>
                  <a:schemeClr val="tx1"/>
                </a:solidFill>
              </a:defRPr>
            </a:lvl1pPr>
          </a:lstStyle>
          <a:p>
            <a:fld id="{313880FF-B11A-4FA9-B5CC-7226C1B8517C}" type="slidenum">
              <a:rPr lang="en-GB" smtClean="0"/>
              <a:pPr/>
              <a:t>‹#›</a:t>
            </a:fld>
            <a:endParaRPr lang="en-GB" dirty="0"/>
          </a:p>
        </p:txBody>
      </p:sp>
    </p:spTree>
    <p:extLst>
      <p:ext uri="{BB962C8B-B14F-4D97-AF65-F5344CB8AC3E}">
        <p14:creationId xmlns:p14="http://schemas.microsoft.com/office/powerpoint/2010/main" val="3098467266"/>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 id="2147483743" r:id="rId12"/>
    <p:sldLayoutId id="2147483744" r:id="rId13"/>
    <p:sldLayoutId id="2147483745" r:id="rId14"/>
    <p:sldLayoutId id="2147483746" r:id="rId15"/>
    <p:sldLayoutId id="2147483747" r:id="rId16"/>
    <p:sldLayoutId id="2147483748" r:id="rId17"/>
    <p:sldLayoutId id="2147483749" r:id="rId18"/>
    <p:sldLayoutId id="2147483750" r:id="rId19"/>
    <p:sldLayoutId id="2147483751" r:id="rId20"/>
    <p:sldLayoutId id="2147483752" r:id="rId21"/>
    <p:sldLayoutId id="2147483753" r:id="rId22"/>
    <p:sldLayoutId id="2147483754" r:id="rId23"/>
    <p:sldLayoutId id="2147483755" r:id="rId24"/>
    <p:sldLayoutId id="2147483756" r:id="rId25"/>
    <p:sldLayoutId id="2147483757" r:id="rId26"/>
    <p:sldLayoutId id="2147483758" r:id="rId27"/>
    <p:sldLayoutId id="2147483759" r:id="rId28"/>
    <p:sldLayoutId id="2147483760" r:id="rId29"/>
    <p:sldLayoutId id="2147483761" r:id="rId30"/>
    <p:sldLayoutId id="2147483762" r:id="rId31"/>
    <p:sldLayoutId id="2147483763" r:id="rId32"/>
    <p:sldLayoutId id="2147483764" r:id="rId33"/>
    <p:sldLayoutId id="2147483765" r:id="rId34"/>
    <p:sldLayoutId id="2147483766" r:id="rId35"/>
    <p:sldLayoutId id="2147483767" r:id="rId36"/>
    <p:sldLayoutId id="2147483768" r:id="rId37"/>
    <p:sldLayoutId id="2147483769" r:id="rId38"/>
    <p:sldLayoutId id="2147483770" r:id="rId39"/>
    <p:sldLayoutId id="2147483771" r:id="rId40"/>
    <p:sldLayoutId id="2147483772" r:id="rId41"/>
    <p:sldLayoutId id="2147483773" r:id="rId42"/>
    <p:sldLayoutId id="2147483663" r:id="rId43"/>
    <p:sldLayoutId id="2147483669" r:id="rId44"/>
    <p:sldLayoutId id="2147483673" r:id="rId45"/>
    <p:sldLayoutId id="2147483777" r:id="rId46"/>
  </p:sldLayoutIdLst>
  <p:transition>
    <p:fade/>
  </p:transition>
  <p:timing>
    <p:tnLst>
      <p:par>
        <p:cTn id="1" dur="indefinite" restart="never" nodeType="tmRoot"/>
      </p:par>
    </p:tnLst>
  </p:timing>
  <p:hf hdr="0" dt="0"/>
  <p:txStyles>
    <p:titleStyle>
      <a:lvl1pPr algn="l" defTabSz="914417" rtl="0" eaLnBrk="1" latinLnBrk="0" hangingPunct="1">
        <a:spcBef>
          <a:spcPct val="0"/>
        </a:spcBef>
        <a:buNone/>
        <a:defRPr sz="1814" kern="1200">
          <a:solidFill>
            <a:schemeClr val="tx1"/>
          </a:solidFill>
          <a:latin typeface="+mj-lt"/>
          <a:ea typeface="+mj-ea"/>
          <a:cs typeface="+mj-cs"/>
        </a:defRPr>
      </a:lvl1pPr>
    </p:titleStyle>
    <p:bodyStyle>
      <a:lvl1pPr marL="0" indent="0" algn="l" defTabSz="914417" rtl="0" eaLnBrk="1" latinLnBrk="0" hangingPunct="1">
        <a:spcBef>
          <a:spcPts val="0"/>
        </a:spcBef>
        <a:spcAft>
          <a:spcPts val="1000"/>
        </a:spcAft>
        <a:buSzPct val="100000"/>
        <a:buFont typeface="Arial" panose="020B0604020202020204" pitchFamily="34" charset="0"/>
        <a:buNone/>
        <a:defRPr sz="907" b="0" kern="1200">
          <a:solidFill>
            <a:schemeClr val="tx1"/>
          </a:solidFill>
          <a:latin typeface="+mn-lt"/>
          <a:ea typeface="+mn-ea"/>
          <a:cs typeface="+mn-cs"/>
        </a:defRPr>
      </a:lvl1pPr>
      <a:lvl2pPr marL="0" indent="0" algn="l" defTabSz="914417" rtl="0" eaLnBrk="1" latinLnBrk="0" hangingPunct="1">
        <a:spcBef>
          <a:spcPts val="0"/>
        </a:spcBef>
        <a:spcAft>
          <a:spcPts val="1000"/>
        </a:spcAft>
        <a:buClrTx/>
        <a:buSzPct val="100000"/>
        <a:buFont typeface="Arial"/>
        <a:buNone/>
        <a:defRPr lang="en-US" sz="907" b="1" kern="1200" dirty="0" smtClean="0">
          <a:solidFill>
            <a:schemeClr val="tx1"/>
          </a:solidFill>
          <a:latin typeface="+mn-lt"/>
          <a:ea typeface="+mn-ea"/>
          <a:cs typeface="+mn-cs"/>
        </a:defRPr>
      </a:lvl2pPr>
      <a:lvl3pPr marL="176403" indent="-176403" algn="l" defTabSz="914417" rtl="0" eaLnBrk="1" latinLnBrk="0" hangingPunct="1">
        <a:spcBef>
          <a:spcPts val="0"/>
        </a:spcBef>
        <a:spcAft>
          <a:spcPts val="1000"/>
        </a:spcAft>
        <a:buClrTx/>
        <a:buSzPct val="100000"/>
        <a:buFont typeface="Arial" panose="020B0604020202020204" pitchFamily="34" charset="0"/>
        <a:buChar char="•"/>
        <a:defRPr lang="en-US" sz="907" kern="1200" dirty="0" smtClean="0">
          <a:solidFill>
            <a:schemeClr val="tx1"/>
          </a:solidFill>
          <a:latin typeface="+mn-lt"/>
          <a:ea typeface="+mn-ea"/>
          <a:cs typeface="+mn-cs"/>
        </a:defRPr>
      </a:lvl3pPr>
      <a:lvl4pPr marL="356407" indent="-176403" algn="l" defTabSz="914417" rtl="0" eaLnBrk="1" latinLnBrk="0" hangingPunct="1">
        <a:spcBef>
          <a:spcPts val="0"/>
        </a:spcBef>
        <a:spcAft>
          <a:spcPts val="1000"/>
        </a:spcAft>
        <a:buClrTx/>
        <a:buSzPct val="100000"/>
        <a:buFont typeface="Verdana" panose="020B0604030504040204" pitchFamily="34" charset="0"/>
        <a:buChar char="−"/>
        <a:defRPr lang="en-US" sz="907" kern="1200" baseline="0" dirty="0" smtClean="0">
          <a:solidFill>
            <a:schemeClr val="tx1"/>
          </a:solidFill>
          <a:latin typeface="+mn-lt"/>
          <a:ea typeface="+mn-ea"/>
          <a:cs typeface="+mn-cs"/>
        </a:defRPr>
      </a:lvl4pPr>
      <a:lvl5pPr marL="532810" indent="-176403" algn="l" defTabSz="798528" rtl="0" eaLnBrk="1" latinLnBrk="0" hangingPunct="1">
        <a:spcBef>
          <a:spcPts val="0"/>
        </a:spcBef>
        <a:spcAft>
          <a:spcPts val="1000"/>
        </a:spcAft>
        <a:buClrTx/>
        <a:buSzPct val="100000"/>
        <a:buFont typeface="Verdana" panose="020B0604030504040204" pitchFamily="34" charset="0"/>
        <a:buChar char="−"/>
        <a:tabLst/>
        <a:defRPr lang="en-US" sz="907" kern="1200" baseline="0" dirty="0" smtClean="0">
          <a:solidFill>
            <a:schemeClr val="tx1"/>
          </a:solidFill>
          <a:latin typeface="+mn-lt"/>
          <a:ea typeface="+mn-ea"/>
          <a:cs typeface="+mn-cs"/>
        </a:defRPr>
      </a:lvl5pPr>
      <a:lvl6pPr marL="532810" indent="-176403" algn="l" defTabSz="914417"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6pPr>
      <a:lvl7pPr marL="532810" indent="-176403" algn="l" defTabSz="914417" rtl="0" eaLnBrk="1" latinLnBrk="0" hangingPunct="1">
        <a:spcBef>
          <a:spcPts val="0"/>
        </a:spcBef>
        <a:spcAft>
          <a:spcPts val="1000"/>
        </a:spcAft>
        <a:buFont typeface="Verdana" panose="020B0604030504040204" pitchFamily="34" charset="0"/>
        <a:buChar char="−"/>
        <a:defRPr sz="1200" kern="1200">
          <a:solidFill>
            <a:schemeClr val="tx1"/>
          </a:solidFill>
          <a:latin typeface="+mn-lt"/>
          <a:ea typeface="+mn-ea"/>
          <a:cs typeface="+mn-cs"/>
        </a:defRPr>
      </a:lvl7pPr>
      <a:lvl8pPr marL="532810" indent="-176403" algn="l" defTabSz="914417"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8pPr>
      <a:lvl9pPr marL="532810" indent="-176403" algn="l" defTabSz="914417"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9pPr>
    </p:bodyStyle>
    <p:otherStyle>
      <a:defPPr>
        <a:defRPr lang="en-US"/>
      </a:defPPr>
      <a:lvl1pPr marL="0" algn="l" defTabSz="914417" rtl="0" eaLnBrk="1" latinLnBrk="0" hangingPunct="1">
        <a:defRPr sz="1800" kern="1200">
          <a:solidFill>
            <a:schemeClr val="tx1"/>
          </a:solidFill>
          <a:latin typeface="+mn-lt"/>
          <a:ea typeface="+mn-ea"/>
          <a:cs typeface="+mn-cs"/>
        </a:defRPr>
      </a:lvl1pPr>
      <a:lvl2pPr marL="457209" algn="l" defTabSz="914417" rtl="0" eaLnBrk="1" latinLnBrk="0" hangingPunct="1">
        <a:defRPr sz="1800" kern="1200">
          <a:solidFill>
            <a:schemeClr val="tx1"/>
          </a:solidFill>
          <a:latin typeface="+mn-lt"/>
          <a:ea typeface="+mn-ea"/>
          <a:cs typeface="+mn-cs"/>
        </a:defRPr>
      </a:lvl2pPr>
      <a:lvl3pPr marL="914417" algn="l" defTabSz="914417" rtl="0" eaLnBrk="1" latinLnBrk="0" hangingPunct="1">
        <a:defRPr sz="1800" kern="1200">
          <a:solidFill>
            <a:schemeClr val="tx1"/>
          </a:solidFill>
          <a:latin typeface="+mn-lt"/>
          <a:ea typeface="+mn-ea"/>
          <a:cs typeface="+mn-cs"/>
        </a:defRPr>
      </a:lvl3pPr>
      <a:lvl4pPr marL="1371626" algn="l" defTabSz="914417" rtl="0" eaLnBrk="1" latinLnBrk="0" hangingPunct="1">
        <a:defRPr sz="1800" kern="1200">
          <a:solidFill>
            <a:schemeClr val="tx1"/>
          </a:solidFill>
          <a:latin typeface="+mn-lt"/>
          <a:ea typeface="+mn-ea"/>
          <a:cs typeface="+mn-cs"/>
        </a:defRPr>
      </a:lvl4pPr>
      <a:lvl5pPr marL="1828835" algn="l" defTabSz="914417" rtl="0" eaLnBrk="1" latinLnBrk="0" hangingPunct="1">
        <a:defRPr sz="1800" kern="1200">
          <a:solidFill>
            <a:schemeClr val="tx1"/>
          </a:solidFill>
          <a:latin typeface="+mn-lt"/>
          <a:ea typeface="+mn-ea"/>
          <a:cs typeface="+mn-cs"/>
        </a:defRPr>
      </a:lvl5pPr>
      <a:lvl6pPr marL="2286044" algn="l" defTabSz="914417" rtl="0" eaLnBrk="1" latinLnBrk="0" hangingPunct="1">
        <a:defRPr sz="1800" kern="1200">
          <a:solidFill>
            <a:schemeClr val="tx1"/>
          </a:solidFill>
          <a:latin typeface="+mn-lt"/>
          <a:ea typeface="+mn-ea"/>
          <a:cs typeface="+mn-cs"/>
        </a:defRPr>
      </a:lvl6pPr>
      <a:lvl7pPr marL="2743252" algn="l" defTabSz="914417" rtl="0" eaLnBrk="1" latinLnBrk="0" hangingPunct="1">
        <a:defRPr sz="1800" kern="1200">
          <a:solidFill>
            <a:schemeClr val="tx1"/>
          </a:solidFill>
          <a:latin typeface="+mn-lt"/>
          <a:ea typeface="+mn-ea"/>
          <a:cs typeface="+mn-cs"/>
        </a:defRPr>
      </a:lvl7pPr>
      <a:lvl8pPr marL="3200461" algn="l" defTabSz="914417" rtl="0" eaLnBrk="1" latinLnBrk="0" hangingPunct="1">
        <a:defRPr sz="1800" kern="1200">
          <a:solidFill>
            <a:schemeClr val="tx1"/>
          </a:solidFill>
          <a:latin typeface="+mn-lt"/>
          <a:ea typeface="+mn-ea"/>
          <a:cs typeface="+mn-cs"/>
        </a:defRPr>
      </a:lvl8pPr>
      <a:lvl9pPr marL="3657669" algn="l" defTabSz="914417"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4443">
          <p15:clr>
            <a:srgbClr val="F26B43"/>
          </p15:clr>
        </p15:guide>
        <p15:guide id="2" pos="277">
          <p15:clr>
            <a:srgbClr val="F26B43"/>
          </p15:clr>
        </p15:guide>
        <p15:guide id="3" pos="6464">
          <p15:clr>
            <a:srgbClr val="F26B43"/>
          </p15:clr>
        </p15:guide>
        <p15:guide id="4" orient="horz" pos="219">
          <p15:clr>
            <a:srgbClr val="F26B43"/>
          </p15:clr>
        </p15:guide>
        <p15:guide id="5" orient="horz" pos="115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42.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tags" Target="../tags/tag10.xml"/><Relationship Id="rId1" Type="http://schemas.openxmlformats.org/officeDocument/2006/relationships/vmlDrawing" Target="../drawings/vmlDrawing10.vml"/><Relationship Id="rId6" Type="http://schemas.openxmlformats.org/officeDocument/2006/relationships/image" Target="../media/image4.emf"/><Relationship Id="rId5" Type="http://schemas.openxmlformats.org/officeDocument/2006/relationships/oleObject" Target="../embeddings/oleObject2.bin"/><Relationship Id="rId4"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tags" Target="../tags/tag2.xml"/><Relationship Id="rId1" Type="http://schemas.openxmlformats.org/officeDocument/2006/relationships/vmlDrawing" Target="../drawings/vmlDrawing2.vml"/><Relationship Id="rId6" Type="http://schemas.openxmlformats.org/officeDocument/2006/relationships/image" Target="../media/image4.emf"/><Relationship Id="rId5" Type="http://schemas.openxmlformats.org/officeDocument/2006/relationships/oleObject" Target="../embeddings/oleObject2.bin"/><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tags" Target="../tags/tag3.xml"/><Relationship Id="rId1" Type="http://schemas.openxmlformats.org/officeDocument/2006/relationships/vmlDrawing" Target="../drawings/vmlDrawing3.vml"/><Relationship Id="rId6" Type="http://schemas.openxmlformats.org/officeDocument/2006/relationships/image" Target="../media/image4.emf"/><Relationship Id="rId5" Type="http://schemas.openxmlformats.org/officeDocument/2006/relationships/oleObject" Target="../embeddings/oleObject3.bin"/><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tags" Target="../tags/tag4.xml"/><Relationship Id="rId1" Type="http://schemas.openxmlformats.org/officeDocument/2006/relationships/vmlDrawing" Target="../drawings/vmlDrawing4.vml"/><Relationship Id="rId6" Type="http://schemas.openxmlformats.org/officeDocument/2006/relationships/image" Target="../media/image4.emf"/><Relationship Id="rId5" Type="http://schemas.openxmlformats.org/officeDocument/2006/relationships/oleObject" Target="../embeddings/oleObject2.bin"/><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tags" Target="../tags/tag5.xml"/><Relationship Id="rId1" Type="http://schemas.openxmlformats.org/officeDocument/2006/relationships/vmlDrawing" Target="../drawings/vmlDrawing5.vml"/><Relationship Id="rId6" Type="http://schemas.openxmlformats.org/officeDocument/2006/relationships/image" Target="../media/image4.emf"/><Relationship Id="rId5" Type="http://schemas.openxmlformats.org/officeDocument/2006/relationships/oleObject" Target="../embeddings/oleObject2.bin"/><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tags" Target="../tags/tag6.xml"/><Relationship Id="rId1" Type="http://schemas.openxmlformats.org/officeDocument/2006/relationships/vmlDrawing" Target="../drawings/vmlDrawing6.vml"/><Relationship Id="rId6" Type="http://schemas.openxmlformats.org/officeDocument/2006/relationships/image" Target="../media/image4.emf"/><Relationship Id="rId5" Type="http://schemas.openxmlformats.org/officeDocument/2006/relationships/oleObject" Target="../embeddings/oleObject2.bin"/><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tags" Target="../tags/tag7.xml"/><Relationship Id="rId1" Type="http://schemas.openxmlformats.org/officeDocument/2006/relationships/vmlDrawing" Target="../drawings/vmlDrawing7.vml"/><Relationship Id="rId6" Type="http://schemas.openxmlformats.org/officeDocument/2006/relationships/image" Target="../media/image4.emf"/><Relationship Id="rId5" Type="http://schemas.openxmlformats.org/officeDocument/2006/relationships/oleObject" Target="../embeddings/oleObject2.bin"/><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tags" Target="../tags/tag8.xml"/><Relationship Id="rId1" Type="http://schemas.openxmlformats.org/officeDocument/2006/relationships/vmlDrawing" Target="../drawings/vmlDrawing8.vml"/><Relationship Id="rId6" Type="http://schemas.openxmlformats.org/officeDocument/2006/relationships/image" Target="../media/image4.emf"/><Relationship Id="rId5" Type="http://schemas.openxmlformats.org/officeDocument/2006/relationships/oleObject" Target="../embeddings/oleObject2.bin"/><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tags" Target="../tags/tag9.xml"/><Relationship Id="rId1" Type="http://schemas.openxmlformats.org/officeDocument/2006/relationships/vmlDrawing" Target="../drawings/vmlDrawing9.vml"/><Relationship Id="rId6" Type="http://schemas.openxmlformats.org/officeDocument/2006/relationships/image" Target="../media/image4.emf"/><Relationship Id="rId5" Type="http://schemas.openxmlformats.org/officeDocument/2006/relationships/oleObject" Target="../embeddings/oleObject2.bin"/><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30850" y="511886"/>
            <a:ext cx="1130300" cy="134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a:spLocks noChangeArrowheads="1"/>
          </p:cNvSpPr>
          <p:nvPr/>
        </p:nvSpPr>
        <p:spPr bwMode="auto">
          <a:xfrm>
            <a:off x="3048000" y="5345113"/>
            <a:ext cx="6096000" cy="120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ct val="95000"/>
              </a:lnSpc>
            </a:pPr>
            <a:r>
              <a:rPr lang="en-US" altLang="en-US" sz="2000" b="1" dirty="0">
                <a:latin typeface="Verdana" panose="020B0604030504040204" pitchFamily="34" charset="0"/>
                <a:ea typeface="Open Sans"/>
                <a:cs typeface="Open Sans"/>
              </a:rPr>
              <a:t>Ministry of Civil Aviation</a:t>
            </a:r>
          </a:p>
          <a:p>
            <a:pPr algn="ctr" eaLnBrk="1" hangingPunct="1">
              <a:lnSpc>
                <a:spcPct val="95000"/>
              </a:lnSpc>
            </a:pPr>
            <a:r>
              <a:rPr lang="en-US" altLang="en-US" sz="2000" b="1" dirty="0">
                <a:latin typeface="Verdana" panose="020B0604030504040204" pitchFamily="34" charset="0"/>
                <a:ea typeface="Open Sans"/>
                <a:cs typeface="Open Sans"/>
              </a:rPr>
              <a:t>Government of India</a:t>
            </a:r>
          </a:p>
          <a:p>
            <a:pPr algn="ctr" eaLnBrk="1" hangingPunct="1">
              <a:lnSpc>
                <a:spcPct val="95000"/>
              </a:lnSpc>
            </a:pPr>
            <a:endParaRPr lang="en-US" altLang="en-US" b="1" dirty="0">
              <a:latin typeface="Verdana" panose="020B0604030504040204" pitchFamily="34" charset="0"/>
              <a:ea typeface="Open Sans"/>
              <a:cs typeface="Open Sans"/>
            </a:endParaRPr>
          </a:p>
          <a:p>
            <a:pPr algn="ctr" eaLnBrk="1" hangingPunct="1">
              <a:lnSpc>
                <a:spcPct val="95000"/>
              </a:lnSpc>
            </a:pPr>
            <a:r>
              <a:rPr lang="en-US" altLang="en-US" b="1" dirty="0" smtClean="0">
                <a:solidFill>
                  <a:schemeClr val="accent1"/>
                </a:solidFill>
                <a:latin typeface="Verdana" panose="020B0604030504040204" pitchFamily="34" charset="0"/>
                <a:ea typeface="Open Sans"/>
                <a:cs typeface="Open Sans"/>
              </a:rPr>
              <a:t>06 November, </a:t>
            </a:r>
            <a:r>
              <a:rPr lang="en-US" altLang="en-US" b="1" dirty="0" smtClean="0">
                <a:solidFill>
                  <a:schemeClr val="accent1"/>
                </a:solidFill>
                <a:latin typeface="Verdana" panose="020B0604030504040204" pitchFamily="34" charset="0"/>
                <a:ea typeface="Open Sans"/>
                <a:cs typeface="Open Sans"/>
              </a:rPr>
              <a:t>2018</a:t>
            </a:r>
            <a:endParaRPr lang="en-US" altLang="en-US" b="1" dirty="0">
              <a:solidFill>
                <a:schemeClr val="accent1"/>
              </a:solidFill>
              <a:latin typeface="Verdana" panose="020B0604030504040204" pitchFamily="34" charset="0"/>
              <a:ea typeface="Open Sans"/>
              <a:cs typeface="Open Sans"/>
            </a:endParaRPr>
          </a:p>
        </p:txBody>
      </p:sp>
      <p:sp>
        <p:nvSpPr>
          <p:cNvPr id="5" name="Rectangle 8"/>
          <p:cNvSpPr>
            <a:spLocks noChangeArrowheads="1"/>
          </p:cNvSpPr>
          <p:nvPr/>
        </p:nvSpPr>
        <p:spPr bwMode="auto">
          <a:xfrm>
            <a:off x="3048000" y="2309813"/>
            <a:ext cx="60960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fontAlgn="base">
              <a:spcBef>
                <a:spcPct val="0"/>
              </a:spcBef>
              <a:spcAft>
                <a:spcPct val="0"/>
              </a:spcAft>
              <a:defRPr>
                <a:solidFill>
                  <a:schemeClr val="tx1"/>
                </a:solidFill>
                <a:latin typeface="Verdana" panose="020B0604030504040204" pitchFamily="34" charset="0"/>
              </a:defRPr>
            </a:lvl6pPr>
            <a:lvl7pPr marL="2971800" indent="-228600" fontAlgn="base">
              <a:spcBef>
                <a:spcPct val="0"/>
              </a:spcBef>
              <a:spcAft>
                <a:spcPct val="0"/>
              </a:spcAft>
              <a:defRPr>
                <a:solidFill>
                  <a:schemeClr val="tx1"/>
                </a:solidFill>
                <a:latin typeface="Verdana" panose="020B0604030504040204" pitchFamily="34" charset="0"/>
              </a:defRPr>
            </a:lvl7pPr>
            <a:lvl8pPr marL="3429000" indent="-228600" fontAlgn="base">
              <a:spcBef>
                <a:spcPct val="0"/>
              </a:spcBef>
              <a:spcAft>
                <a:spcPct val="0"/>
              </a:spcAft>
              <a:defRPr>
                <a:solidFill>
                  <a:schemeClr val="tx1"/>
                </a:solidFill>
                <a:latin typeface="Verdana" panose="020B0604030504040204" pitchFamily="34" charset="0"/>
              </a:defRPr>
            </a:lvl8pPr>
            <a:lvl9pPr marL="3886200" indent="-228600" fontAlgn="base">
              <a:spcBef>
                <a:spcPct val="0"/>
              </a:spcBef>
              <a:spcAft>
                <a:spcPct val="0"/>
              </a:spcAft>
              <a:defRPr>
                <a:solidFill>
                  <a:schemeClr val="tx1"/>
                </a:solidFill>
                <a:latin typeface="Verdana" panose="020B0604030504040204" pitchFamily="34" charset="0"/>
              </a:defRPr>
            </a:lvl9pPr>
          </a:lstStyle>
          <a:p>
            <a:pPr algn="ctr"/>
            <a:r>
              <a:rPr lang="en-GB" altLang="en-US" sz="2400" b="1" dirty="0" smtClean="0">
                <a:latin typeface="Arial" panose="020B0604020202020204" pitchFamily="34" charset="0"/>
              </a:rPr>
              <a:t>RCS - UDAN 3</a:t>
            </a:r>
            <a:r>
              <a:rPr lang="en-GB" altLang="en-US" sz="2400" b="1" baseline="30000" dirty="0" smtClean="0">
                <a:latin typeface="Arial" panose="020B0604020202020204" pitchFamily="34" charset="0"/>
              </a:rPr>
              <a:t>rd</a:t>
            </a:r>
            <a:r>
              <a:rPr lang="en-GB" altLang="en-US" sz="2400" b="1" dirty="0" smtClean="0">
                <a:latin typeface="Arial" panose="020B0604020202020204" pitchFamily="34" charset="0"/>
              </a:rPr>
              <a:t> Round</a:t>
            </a:r>
          </a:p>
          <a:p>
            <a:pPr algn="ctr"/>
            <a:endParaRPr lang="en-GB" altLang="en-US" sz="2400" b="1" i="1" dirty="0" smtClean="0">
              <a:latin typeface="Arial" panose="020B0604020202020204" pitchFamily="34" charset="0"/>
            </a:endParaRPr>
          </a:p>
          <a:p>
            <a:pPr algn="ctr"/>
            <a:endParaRPr lang="en-GB" altLang="en-US" sz="2400" b="1" i="1" dirty="0">
              <a:latin typeface="Arial" panose="020B0604020202020204" pitchFamily="34" charset="0"/>
            </a:endParaRPr>
          </a:p>
          <a:p>
            <a:pPr algn="ctr"/>
            <a:r>
              <a:rPr lang="en-GB" altLang="en-US" sz="2400" b="1" i="1" dirty="0" smtClean="0">
                <a:solidFill>
                  <a:schemeClr val="accent1"/>
                </a:solidFill>
                <a:latin typeface="Arial" panose="020B0604020202020204" pitchFamily="34" charset="0"/>
              </a:rPr>
              <a:t>Pre-bid Meeting</a:t>
            </a:r>
            <a:endParaRPr lang="en-GB" altLang="en-US" sz="2400" b="1" i="1" dirty="0">
              <a:solidFill>
                <a:schemeClr val="accent1"/>
              </a:solidFill>
              <a:latin typeface="Arial" panose="020B0604020202020204" pitchFamily="34" charset="0"/>
            </a:endParaRPr>
          </a:p>
          <a:p>
            <a:pPr algn="ctr"/>
            <a:endParaRPr lang="en-GB" altLang="en-US" sz="2400" b="1" i="1" dirty="0">
              <a:latin typeface="Arial" panose="020B0604020202020204" pitchFamily="34" charset="0"/>
            </a:endParaRPr>
          </a:p>
        </p:txBody>
      </p:sp>
    </p:spTree>
    <p:extLst>
      <p:ext uri="{BB962C8B-B14F-4D97-AF65-F5344CB8AC3E}">
        <p14:creationId xmlns:p14="http://schemas.microsoft.com/office/powerpoint/2010/main" val="14991904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
            </p:custDataLst>
            <p:ext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475222" name="think-cell Slide" r:id="rId5" imgW="270" imgH="270" progId="TCLayout.ActiveDocument.1">
                  <p:embed/>
                </p:oleObj>
              </mc:Choice>
              <mc:Fallback>
                <p:oleObj name="think-cell Slide" r:id="rId5" imgW="270" imgH="270" progId="TCLayout.ActiveDocument.1">
                  <p:embed/>
                  <p:pic>
                    <p:nvPicPr>
                      <p:cNvPr id="4" name="Object 3" hidden="1"/>
                      <p:cNvPicPr/>
                      <p:nvPr/>
                    </p:nvPicPr>
                    <p:blipFill>
                      <a:blip r:embed="rId6"/>
                      <a:stretch>
                        <a:fillRect/>
                      </a:stretch>
                    </p:blipFill>
                    <p:spPr>
                      <a:xfrm>
                        <a:off x="1525589" y="1589"/>
                        <a:ext cx="1587" cy="1587"/>
                      </a:xfrm>
                      <a:prstGeom prst="rect">
                        <a:avLst/>
                      </a:prstGeom>
                    </p:spPr>
                  </p:pic>
                </p:oleObj>
              </mc:Fallback>
            </mc:AlternateContent>
          </a:graphicData>
        </a:graphic>
      </p:graphicFrame>
      <p:sp>
        <p:nvSpPr>
          <p:cNvPr id="5" name="Slide Number Placeholder 4"/>
          <p:cNvSpPr>
            <a:spLocks noGrp="1"/>
          </p:cNvSpPr>
          <p:nvPr>
            <p:ph type="sldNum" sz="quarter" idx="4"/>
          </p:nvPr>
        </p:nvSpPr>
        <p:spPr/>
        <p:txBody>
          <a:bodyPr/>
          <a:lstStyle/>
          <a:p>
            <a:fld id="{313880FF-B11A-4FA9-B5CC-7226C1B8517C}" type="slidenum">
              <a:rPr lang="en-GB" smtClean="0">
                <a:solidFill>
                  <a:srgbClr val="000000"/>
                </a:solidFill>
              </a:rPr>
              <a:pPr/>
              <a:t>10</a:t>
            </a:fld>
            <a:endParaRPr lang="en-GB" dirty="0">
              <a:solidFill>
                <a:srgbClr val="000000"/>
              </a:solidFill>
            </a:endParaRPr>
          </a:p>
        </p:txBody>
      </p:sp>
      <p:cxnSp>
        <p:nvCxnSpPr>
          <p:cNvPr id="27" name="Straight Connector 26"/>
          <p:cNvCxnSpPr/>
          <p:nvPr/>
        </p:nvCxnSpPr>
        <p:spPr>
          <a:xfrm flipV="1">
            <a:off x="447456" y="769120"/>
            <a:ext cx="11247120" cy="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352350" y="871993"/>
            <a:ext cx="11342226" cy="830997"/>
          </a:xfrm>
          <a:prstGeom prst="rect">
            <a:avLst/>
          </a:prstGeom>
        </p:spPr>
        <p:txBody>
          <a:bodyPr wrap="square">
            <a:spAutoFit/>
          </a:bodyPr>
          <a:lstStyle/>
          <a:p>
            <a:pPr algn="just"/>
            <a:r>
              <a:rPr lang="en-US" sz="4800" dirty="0" smtClean="0"/>
              <a:t>Thank You!!</a:t>
            </a:r>
            <a:endParaRPr lang="en-IN" sz="4800" dirty="0"/>
          </a:p>
        </p:txBody>
      </p:sp>
    </p:spTree>
    <p:extLst>
      <p:ext uri="{BB962C8B-B14F-4D97-AF65-F5344CB8AC3E}">
        <p14:creationId xmlns:p14="http://schemas.microsoft.com/office/powerpoint/2010/main" val="16254773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
            </p:custDataLst>
            <p:ext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468086" name="think-cell Slide" r:id="rId5" imgW="270" imgH="270" progId="TCLayout.ActiveDocument.1">
                  <p:embed/>
                </p:oleObj>
              </mc:Choice>
              <mc:Fallback>
                <p:oleObj name="think-cell Slide" r:id="rId5" imgW="270" imgH="270" progId="TCLayout.ActiveDocument.1">
                  <p:embed/>
                  <p:pic>
                    <p:nvPicPr>
                      <p:cNvPr id="4" name="Object 3" hidden="1"/>
                      <p:cNvPicPr/>
                      <p:nvPr/>
                    </p:nvPicPr>
                    <p:blipFill>
                      <a:blip r:embed="rId6"/>
                      <a:stretch>
                        <a:fillRect/>
                      </a:stretch>
                    </p:blipFill>
                    <p:spPr>
                      <a:xfrm>
                        <a:off x="1525589" y="1589"/>
                        <a:ext cx="1587" cy="1587"/>
                      </a:xfrm>
                      <a:prstGeom prst="rect">
                        <a:avLst/>
                      </a:prstGeom>
                    </p:spPr>
                  </p:pic>
                </p:oleObj>
              </mc:Fallback>
            </mc:AlternateContent>
          </a:graphicData>
        </a:graphic>
      </p:graphicFrame>
      <p:sp>
        <p:nvSpPr>
          <p:cNvPr id="5" name="Slide Number Placeholder 4"/>
          <p:cNvSpPr>
            <a:spLocks noGrp="1"/>
          </p:cNvSpPr>
          <p:nvPr>
            <p:ph type="sldNum" sz="quarter" idx="4"/>
          </p:nvPr>
        </p:nvSpPr>
        <p:spPr/>
        <p:txBody>
          <a:bodyPr/>
          <a:lstStyle/>
          <a:p>
            <a:fld id="{313880FF-B11A-4FA9-B5CC-7226C1B8517C}" type="slidenum">
              <a:rPr lang="en-GB" smtClean="0">
                <a:solidFill>
                  <a:srgbClr val="000000"/>
                </a:solidFill>
              </a:rPr>
              <a:pPr/>
              <a:t>2</a:t>
            </a:fld>
            <a:endParaRPr lang="en-GB" dirty="0">
              <a:solidFill>
                <a:srgbClr val="000000"/>
              </a:solidFill>
            </a:endParaRPr>
          </a:p>
        </p:txBody>
      </p:sp>
      <p:cxnSp>
        <p:nvCxnSpPr>
          <p:cNvPr id="27" name="Straight Connector 26"/>
          <p:cNvCxnSpPr/>
          <p:nvPr/>
        </p:nvCxnSpPr>
        <p:spPr>
          <a:xfrm flipV="1">
            <a:off x="447456" y="485656"/>
            <a:ext cx="11247120" cy="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352350" y="59898"/>
            <a:ext cx="11247120" cy="425758"/>
          </a:xfrm>
          <a:prstGeom prst="rect">
            <a:avLst/>
          </a:prstGeom>
        </p:spPr>
        <p:txBody>
          <a:bodyPr wrap="square" anchor="b">
            <a:spAutoFit/>
          </a:bodyPr>
          <a:lstStyle/>
          <a:p>
            <a:pPr algn="just" defTabSz="914253">
              <a:lnSpc>
                <a:spcPts val="2599"/>
              </a:lnSpc>
              <a:defRPr/>
            </a:pPr>
            <a:r>
              <a:rPr lang="en-US" sz="2000" b="1" dirty="0" smtClean="0">
                <a:latin typeface="+mj-lt"/>
                <a:ea typeface="+mj-ea"/>
                <a:cs typeface="+mj-cs"/>
              </a:rPr>
              <a:t>Key features of UDAN 3</a:t>
            </a:r>
            <a:r>
              <a:rPr lang="en-US" sz="2000" b="1" baseline="30000" dirty="0" smtClean="0">
                <a:latin typeface="+mj-lt"/>
                <a:ea typeface="+mj-ea"/>
                <a:cs typeface="+mj-cs"/>
              </a:rPr>
              <a:t>rd</a:t>
            </a:r>
            <a:r>
              <a:rPr lang="en-US" sz="2000" b="1" dirty="0" smtClean="0">
                <a:latin typeface="+mj-lt"/>
                <a:ea typeface="+mj-ea"/>
                <a:cs typeface="+mj-cs"/>
              </a:rPr>
              <a:t> round</a:t>
            </a:r>
            <a:endParaRPr lang="en-US" sz="2000" b="1" dirty="0">
              <a:latin typeface="+mj-lt"/>
              <a:ea typeface="+mj-ea"/>
              <a:cs typeface="+mj-cs"/>
            </a:endParaRPr>
          </a:p>
        </p:txBody>
      </p:sp>
      <p:sp>
        <p:nvSpPr>
          <p:cNvPr id="7" name="TextBox 6"/>
          <p:cNvSpPr txBox="1"/>
          <p:nvPr/>
        </p:nvSpPr>
        <p:spPr>
          <a:xfrm>
            <a:off x="304908" y="612025"/>
            <a:ext cx="11582183" cy="1231106"/>
          </a:xfrm>
          <a:prstGeom prst="rect">
            <a:avLst/>
          </a:prstGeom>
          <a:noFill/>
        </p:spPr>
        <p:txBody>
          <a:bodyPr wrap="square" lIns="0" tIns="0" rIns="0" bIns="0" rtlCol="0">
            <a:spAutoFit/>
          </a:bodyPr>
          <a:lstStyle/>
          <a:p>
            <a:pPr marL="285750" indent="-285750">
              <a:spcBef>
                <a:spcPts val="600"/>
              </a:spcBef>
              <a:buSzPct val="125000"/>
              <a:buFont typeface="Wingdings" panose="05000000000000000000" pitchFamily="2" charset="2"/>
              <a:buChar char="§"/>
            </a:pPr>
            <a:r>
              <a:rPr lang="en-US" sz="1400" dirty="0" smtClean="0"/>
              <a:t>Following two rounds of successful bidding of routes under RCS across the country, the Ministry of Civil Aviation intends to conduct a third (3</a:t>
            </a:r>
            <a:r>
              <a:rPr lang="en-US" sz="1400" baseline="30000" dirty="0" smtClean="0"/>
              <a:t>rd</a:t>
            </a:r>
            <a:r>
              <a:rPr lang="en-US" sz="1400" dirty="0" smtClean="0"/>
              <a:t>) round of bidding of additional routes to be awarded under RCS to Selected Airline Operator(s).</a:t>
            </a:r>
          </a:p>
          <a:p>
            <a:pPr marL="285750" indent="-285750">
              <a:spcBef>
                <a:spcPts val="600"/>
              </a:spcBef>
              <a:buSzPct val="125000"/>
              <a:buFont typeface="Wingdings" panose="05000000000000000000" pitchFamily="2" charset="2"/>
              <a:buChar char="§"/>
            </a:pPr>
            <a:endParaRPr lang="en-US" sz="1400" dirty="0"/>
          </a:p>
          <a:p>
            <a:pPr marL="285750" indent="-285750">
              <a:spcBef>
                <a:spcPts val="600"/>
              </a:spcBef>
              <a:buSzPct val="125000"/>
              <a:buFont typeface="Wingdings" panose="05000000000000000000" pitchFamily="2" charset="2"/>
              <a:buChar char="§"/>
            </a:pPr>
            <a:r>
              <a:rPr lang="en-US" sz="1400" dirty="0" smtClean="0"/>
              <a:t>Some of the features and benefits available under RCS have been updated for the 3</a:t>
            </a:r>
            <a:r>
              <a:rPr lang="en-US" sz="1400" baseline="30000" dirty="0" smtClean="0"/>
              <a:t>rd</a:t>
            </a:r>
            <a:r>
              <a:rPr lang="en-US" sz="1400" dirty="0" smtClean="0"/>
              <a:t> round of bidding; the changes from 2</a:t>
            </a:r>
            <a:r>
              <a:rPr lang="en-US" sz="1400" baseline="30000" dirty="0" smtClean="0"/>
              <a:t>nd</a:t>
            </a:r>
            <a:r>
              <a:rPr lang="en-US" sz="1400" dirty="0" smtClean="0"/>
              <a:t> round of bidding is as highlighted below:</a:t>
            </a:r>
          </a:p>
        </p:txBody>
      </p:sp>
      <p:grpSp>
        <p:nvGrpSpPr>
          <p:cNvPr id="2" name="Group 1"/>
          <p:cNvGrpSpPr/>
          <p:nvPr/>
        </p:nvGrpSpPr>
        <p:grpSpPr>
          <a:xfrm>
            <a:off x="1219590" y="1851334"/>
            <a:ext cx="7709834" cy="4657080"/>
            <a:chOff x="687589" y="1810145"/>
            <a:chExt cx="7709834" cy="4657080"/>
          </a:xfrm>
        </p:grpSpPr>
        <p:grpSp>
          <p:nvGrpSpPr>
            <p:cNvPr id="34" name="Group 33"/>
            <p:cNvGrpSpPr/>
            <p:nvPr/>
          </p:nvGrpSpPr>
          <p:grpSpPr>
            <a:xfrm rot="480000">
              <a:off x="687589" y="2561012"/>
              <a:ext cx="2896996" cy="2896997"/>
              <a:chOff x="4097338" y="1819656"/>
              <a:chExt cx="3218688" cy="3218688"/>
            </a:xfrm>
          </p:grpSpPr>
          <p:sp>
            <p:nvSpPr>
              <p:cNvPr id="35" name="Arc 34"/>
              <p:cNvSpPr/>
              <p:nvPr/>
            </p:nvSpPr>
            <p:spPr>
              <a:xfrm>
                <a:off x="4097338" y="1819656"/>
                <a:ext cx="3218688" cy="3218688"/>
              </a:xfrm>
              <a:prstGeom prst="arc">
                <a:avLst>
                  <a:gd name="adj1" fmla="val 16829051"/>
                  <a:gd name="adj2" fmla="val 18240230"/>
                </a:avLst>
              </a:prstGeom>
              <a:noFill/>
              <a:ln w="38100">
                <a:solidFill>
                  <a:schemeClr val="accent5"/>
                </a:solidFill>
                <a:headEnd type="ova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dirty="0"/>
              </a:p>
            </p:txBody>
          </p:sp>
          <p:sp>
            <p:nvSpPr>
              <p:cNvPr id="36" name="Arc 35"/>
              <p:cNvSpPr/>
              <p:nvPr/>
            </p:nvSpPr>
            <p:spPr>
              <a:xfrm rot="1440000">
                <a:off x="4097338" y="1819656"/>
                <a:ext cx="3218688" cy="3218688"/>
              </a:xfrm>
              <a:prstGeom prst="arc">
                <a:avLst>
                  <a:gd name="adj1" fmla="val 16829051"/>
                  <a:gd name="adj2" fmla="val 18240230"/>
                </a:avLst>
              </a:prstGeom>
              <a:noFill/>
              <a:ln w="38100">
                <a:solidFill>
                  <a:schemeClr val="accent1"/>
                </a:solidFill>
                <a:headEnd type="ova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dirty="0"/>
              </a:p>
            </p:txBody>
          </p:sp>
          <p:sp>
            <p:nvSpPr>
              <p:cNvPr id="37" name="Arc 36"/>
              <p:cNvSpPr/>
              <p:nvPr/>
            </p:nvSpPr>
            <p:spPr>
              <a:xfrm rot="2940000">
                <a:off x="4097338" y="1819656"/>
                <a:ext cx="3218688" cy="3218688"/>
              </a:xfrm>
              <a:prstGeom prst="arc">
                <a:avLst>
                  <a:gd name="adj1" fmla="val 16829051"/>
                  <a:gd name="adj2" fmla="val 18240230"/>
                </a:avLst>
              </a:prstGeom>
              <a:noFill/>
              <a:ln w="38100">
                <a:solidFill>
                  <a:schemeClr val="tx2"/>
                </a:solidFill>
                <a:headEnd type="ova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dirty="0"/>
              </a:p>
            </p:txBody>
          </p:sp>
          <p:sp>
            <p:nvSpPr>
              <p:cNvPr id="38" name="Arc 37"/>
              <p:cNvSpPr/>
              <p:nvPr/>
            </p:nvSpPr>
            <p:spPr>
              <a:xfrm rot="4320000">
                <a:off x="4097338" y="1819656"/>
                <a:ext cx="3218688" cy="3218688"/>
              </a:xfrm>
              <a:prstGeom prst="arc">
                <a:avLst>
                  <a:gd name="adj1" fmla="val 16829051"/>
                  <a:gd name="adj2" fmla="val 18240230"/>
                </a:avLst>
              </a:prstGeom>
              <a:noFill/>
              <a:ln w="38100">
                <a:solidFill>
                  <a:schemeClr val="accent3"/>
                </a:solidFill>
                <a:headEnd type="ova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dirty="0"/>
              </a:p>
            </p:txBody>
          </p:sp>
          <p:sp>
            <p:nvSpPr>
              <p:cNvPr id="39" name="Arc 38"/>
              <p:cNvSpPr/>
              <p:nvPr/>
            </p:nvSpPr>
            <p:spPr>
              <a:xfrm rot="5700000">
                <a:off x="4097338" y="1819656"/>
                <a:ext cx="3218688" cy="3218688"/>
              </a:xfrm>
              <a:prstGeom prst="arc">
                <a:avLst>
                  <a:gd name="adj1" fmla="val 16829051"/>
                  <a:gd name="adj2" fmla="val 18240230"/>
                </a:avLst>
              </a:prstGeom>
              <a:ln w="38100">
                <a:solidFill>
                  <a:srgbClr val="009A44"/>
                </a:solidFill>
                <a:headEnd type="ova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dirty="0"/>
              </a:p>
            </p:txBody>
          </p:sp>
          <p:sp>
            <p:nvSpPr>
              <p:cNvPr id="40" name="Arc 39"/>
              <p:cNvSpPr/>
              <p:nvPr/>
            </p:nvSpPr>
            <p:spPr>
              <a:xfrm rot="7140000">
                <a:off x="4097338" y="1819656"/>
                <a:ext cx="3218688" cy="3218688"/>
              </a:xfrm>
              <a:prstGeom prst="arc">
                <a:avLst>
                  <a:gd name="adj1" fmla="val 16829051"/>
                  <a:gd name="adj2" fmla="val 18240230"/>
                </a:avLst>
              </a:prstGeom>
              <a:ln w="38100">
                <a:solidFill>
                  <a:schemeClr val="accent4"/>
                </a:solidFill>
                <a:headEnd type="oval"/>
                <a:tailEnd type="ova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dirty="0"/>
              </a:p>
            </p:txBody>
          </p:sp>
        </p:grpSp>
        <p:grpSp>
          <p:nvGrpSpPr>
            <p:cNvPr id="41" name="Group 40"/>
            <p:cNvGrpSpPr/>
            <p:nvPr/>
          </p:nvGrpSpPr>
          <p:grpSpPr>
            <a:xfrm>
              <a:off x="3968727" y="1810145"/>
              <a:ext cx="4428011" cy="489229"/>
              <a:chOff x="3515962" y="1895419"/>
              <a:chExt cx="4428011" cy="489229"/>
            </a:xfrm>
          </p:grpSpPr>
          <p:sp>
            <p:nvSpPr>
              <p:cNvPr id="42" name="Hexagon 41"/>
              <p:cNvSpPr/>
              <p:nvPr/>
            </p:nvSpPr>
            <p:spPr bwMode="gray">
              <a:xfrm>
                <a:off x="3515962" y="1895419"/>
                <a:ext cx="567505" cy="489229"/>
              </a:xfrm>
              <a:prstGeom prst="hexagon">
                <a:avLst/>
              </a:prstGeom>
              <a:noFill/>
              <a:ln w="19050" algn="ctr">
                <a:solidFill>
                  <a:schemeClr val="accent1"/>
                </a:solidFill>
                <a:miter lim="800000"/>
                <a:headEnd/>
                <a:tailEnd/>
              </a:ln>
            </p:spPr>
            <p:txBody>
              <a:bodyPr wrap="square" lIns="0" tIns="0" rIns="0" bIns="0" rtlCol="0" anchor="ctr"/>
              <a:lstStyle/>
              <a:p>
                <a:pPr algn="ctr">
                  <a:buFont typeface="Wingdings 2" pitchFamily="18" charset="2"/>
                  <a:buNone/>
                </a:pPr>
                <a:r>
                  <a:rPr lang="en-US" sz="2400" dirty="0" smtClean="0">
                    <a:solidFill>
                      <a:schemeClr val="accent1"/>
                    </a:solidFill>
                    <a:latin typeface="+mj-lt"/>
                  </a:rPr>
                  <a:t>01</a:t>
                </a:r>
                <a:endParaRPr lang="en-IN" sz="2400" dirty="0" smtClean="0">
                  <a:solidFill>
                    <a:schemeClr val="accent1"/>
                  </a:solidFill>
                  <a:latin typeface="+mj-lt"/>
                </a:endParaRPr>
              </a:p>
            </p:txBody>
          </p:sp>
          <p:sp>
            <p:nvSpPr>
              <p:cNvPr id="43" name="TextBox 42"/>
              <p:cNvSpPr txBox="1"/>
              <p:nvPr/>
            </p:nvSpPr>
            <p:spPr>
              <a:xfrm>
                <a:off x="4290060" y="2016924"/>
                <a:ext cx="3653913" cy="246221"/>
              </a:xfrm>
              <a:prstGeom prst="rect">
                <a:avLst/>
              </a:prstGeom>
              <a:noFill/>
            </p:spPr>
            <p:txBody>
              <a:bodyPr wrap="square" lIns="0" tIns="0" rIns="0" bIns="0" rtlCol="0" anchor="ctr">
                <a:spAutoFit/>
              </a:bodyPr>
              <a:lstStyle/>
              <a:p>
                <a:r>
                  <a:rPr lang="en-US" sz="1600" b="1" dirty="0" smtClean="0">
                    <a:solidFill>
                      <a:schemeClr val="accent1"/>
                    </a:solidFill>
                    <a:latin typeface="+mj-lt"/>
                    <a:cs typeface="Segoe UI Light" panose="020B0502040204020203" pitchFamily="34" charset="0"/>
                  </a:rPr>
                  <a:t>Inclusion of Tourism routes</a:t>
                </a:r>
              </a:p>
            </p:txBody>
          </p:sp>
        </p:grpSp>
        <p:grpSp>
          <p:nvGrpSpPr>
            <p:cNvPr id="44" name="Group 43"/>
            <p:cNvGrpSpPr/>
            <p:nvPr/>
          </p:nvGrpSpPr>
          <p:grpSpPr>
            <a:xfrm>
              <a:off x="3968727" y="2860159"/>
              <a:ext cx="4428011" cy="489229"/>
              <a:chOff x="3515962" y="2795529"/>
              <a:chExt cx="4428011" cy="489229"/>
            </a:xfrm>
          </p:grpSpPr>
          <p:sp>
            <p:nvSpPr>
              <p:cNvPr id="45" name="Hexagon 44"/>
              <p:cNvSpPr/>
              <p:nvPr/>
            </p:nvSpPr>
            <p:spPr bwMode="gray">
              <a:xfrm>
                <a:off x="3515962" y="2795529"/>
                <a:ext cx="567505" cy="489229"/>
              </a:xfrm>
              <a:prstGeom prst="hexagon">
                <a:avLst/>
              </a:prstGeom>
              <a:noFill/>
              <a:ln w="19050" algn="ctr">
                <a:solidFill>
                  <a:srgbClr val="53565A"/>
                </a:solidFill>
                <a:miter lim="800000"/>
                <a:headEnd/>
                <a:tailEnd/>
              </a:ln>
            </p:spPr>
            <p:txBody>
              <a:bodyPr wrap="square" lIns="0" tIns="0" rIns="0" bIns="0" rtlCol="0" anchor="ctr"/>
              <a:lstStyle/>
              <a:p>
                <a:pPr algn="ctr">
                  <a:buFont typeface="Wingdings 2" pitchFamily="18" charset="2"/>
                  <a:buNone/>
                </a:pPr>
                <a:r>
                  <a:rPr lang="en-US" sz="2400" dirty="0" smtClean="0">
                    <a:solidFill>
                      <a:srgbClr val="53565A"/>
                    </a:solidFill>
                    <a:latin typeface="+mj-lt"/>
                  </a:rPr>
                  <a:t>02</a:t>
                </a:r>
                <a:endParaRPr lang="en-IN" sz="2400" dirty="0" smtClean="0">
                  <a:solidFill>
                    <a:srgbClr val="53565A"/>
                  </a:solidFill>
                  <a:latin typeface="+mj-lt"/>
                </a:endParaRPr>
              </a:p>
            </p:txBody>
          </p:sp>
          <p:sp>
            <p:nvSpPr>
              <p:cNvPr id="46" name="TextBox 45"/>
              <p:cNvSpPr txBox="1"/>
              <p:nvPr/>
            </p:nvSpPr>
            <p:spPr>
              <a:xfrm>
                <a:off x="4290060" y="2917033"/>
                <a:ext cx="3653913" cy="246221"/>
              </a:xfrm>
              <a:prstGeom prst="rect">
                <a:avLst/>
              </a:prstGeom>
              <a:noFill/>
            </p:spPr>
            <p:txBody>
              <a:bodyPr wrap="square" lIns="0" tIns="0" rIns="0" bIns="0" rtlCol="0" anchor="ctr">
                <a:spAutoFit/>
              </a:bodyPr>
              <a:lstStyle/>
              <a:p>
                <a:r>
                  <a:rPr lang="en-US" sz="1600" b="1" dirty="0" smtClean="0">
                    <a:solidFill>
                      <a:srgbClr val="53565A"/>
                    </a:solidFill>
                    <a:latin typeface="+mj-lt"/>
                    <a:cs typeface="Segoe UI Light" panose="020B0502040204020203" pitchFamily="34" charset="0"/>
                  </a:rPr>
                  <a:t>Inclusion of NER routes</a:t>
                </a:r>
              </a:p>
            </p:txBody>
          </p:sp>
        </p:grpSp>
        <p:grpSp>
          <p:nvGrpSpPr>
            <p:cNvPr id="47" name="Group 46"/>
            <p:cNvGrpSpPr/>
            <p:nvPr/>
          </p:nvGrpSpPr>
          <p:grpSpPr>
            <a:xfrm>
              <a:off x="3968727" y="4585944"/>
              <a:ext cx="4428011" cy="500374"/>
              <a:chOff x="3515962" y="4584605"/>
              <a:chExt cx="4428011" cy="500374"/>
            </a:xfrm>
          </p:grpSpPr>
          <p:sp>
            <p:nvSpPr>
              <p:cNvPr id="48" name="Hexagon 47"/>
              <p:cNvSpPr/>
              <p:nvPr/>
            </p:nvSpPr>
            <p:spPr bwMode="gray">
              <a:xfrm>
                <a:off x="3515962" y="4595750"/>
                <a:ext cx="567505" cy="489229"/>
              </a:xfrm>
              <a:prstGeom prst="hexagon">
                <a:avLst/>
              </a:prstGeom>
              <a:noFill/>
              <a:ln w="19050" algn="ctr">
                <a:solidFill>
                  <a:srgbClr val="009A44"/>
                </a:solidFill>
                <a:miter lim="800000"/>
                <a:headEnd/>
                <a:tailEnd/>
              </a:ln>
            </p:spPr>
            <p:txBody>
              <a:bodyPr wrap="square" lIns="0" tIns="0" rIns="0" bIns="0" rtlCol="0" anchor="ctr"/>
              <a:lstStyle/>
              <a:p>
                <a:pPr algn="ctr">
                  <a:buFont typeface="Wingdings 2" pitchFamily="18" charset="2"/>
                  <a:buNone/>
                </a:pPr>
                <a:r>
                  <a:rPr lang="en-US" sz="2400" dirty="0" smtClean="0">
                    <a:solidFill>
                      <a:srgbClr val="009A44"/>
                    </a:solidFill>
                    <a:latin typeface="+mj-lt"/>
                  </a:rPr>
                  <a:t>03</a:t>
                </a:r>
                <a:endParaRPr lang="en-IN" sz="2400" dirty="0" smtClean="0">
                  <a:solidFill>
                    <a:srgbClr val="009A44"/>
                  </a:solidFill>
                  <a:latin typeface="+mj-lt"/>
                </a:endParaRPr>
              </a:p>
            </p:txBody>
          </p:sp>
          <p:sp>
            <p:nvSpPr>
              <p:cNvPr id="49" name="TextBox 48"/>
              <p:cNvSpPr txBox="1"/>
              <p:nvPr/>
            </p:nvSpPr>
            <p:spPr>
              <a:xfrm>
                <a:off x="4290060" y="4584605"/>
                <a:ext cx="3653913" cy="492443"/>
              </a:xfrm>
              <a:prstGeom prst="rect">
                <a:avLst/>
              </a:prstGeom>
              <a:noFill/>
            </p:spPr>
            <p:txBody>
              <a:bodyPr wrap="square" lIns="0" tIns="0" rIns="0" bIns="0" rtlCol="0" anchor="ctr">
                <a:spAutoFit/>
              </a:bodyPr>
              <a:lstStyle/>
              <a:p>
                <a:r>
                  <a:rPr lang="en-US" sz="1600" b="1" dirty="0" smtClean="0">
                    <a:solidFill>
                      <a:srgbClr val="009A44"/>
                    </a:solidFill>
                    <a:latin typeface="+mj-lt"/>
                    <a:cs typeface="Segoe UI Light" panose="020B0502040204020203" pitchFamily="34" charset="0"/>
                  </a:rPr>
                  <a:t>Inclusion of </a:t>
                </a:r>
                <a:r>
                  <a:rPr lang="en-US" sz="1600" b="1" dirty="0">
                    <a:solidFill>
                      <a:srgbClr val="009A44"/>
                    </a:solidFill>
                    <a:latin typeface="+mj-lt"/>
                    <a:cs typeface="Segoe UI Light" panose="020B0502040204020203" pitchFamily="34" charset="0"/>
                  </a:rPr>
                  <a:t>S</a:t>
                </a:r>
                <a:r>
                  <a:rPr lang="en-US" sz="1600" b="1" dirty="0" smtClean="0">
                    <a:solidFill>
                      <a:srgbClr val="009A44"/>
                    </a:solidFill>
                    <a:latin typeface="+mj-lt"/>
                    <a:cs typeface="Segoe UI Light" panose="020B0502040204020203" pitchFamily="34" charset="0"/>
                  </a:rPr>
                  <a:t>eaplane </a:t>
                </a:r>
                <a:r>
                  <a:rPr lang="en-US" sz="1600" b="1" dirty="0" smtClean="0">
                    <a:solidFill>
                      <a:srgbClr val="009A44"/>
                    </a:solidFill>
                    <a:latin typeface="+mj-lt"/>
                    <a:cs typeface="Segoe UI Light" panose="020B0502040204020203" pitchFamily="34" charset="0"/>
                  </a:rPr>
                  <a:t>Operations</a:t>
                </a:r>
                <a:endParaRPr lang="en-US" sz="1200" dirty="0">
                  <a:latin typeface="+mj-lt"/>
                  <a:cs typeface="Segoe UI Light" panose="020B0502040204020203" pitchFamily="34" charset="0"/>
                </a:endParaRPr>
              </a:p>
            </p:txBody>
          </p:sp>
        </p:grpSp>
        <p:grpSp>
          <p:nvGrpSpPr>
            <p:cNvPr id="50" name="Group 49"/>
            <p:cNvGrpSpPr/>
            <p:nvPr/>
          </p:nvGrpSpPr>
          <p:grpSpPr>
            <a:xfrm>
              <a:off x="3968727" y="5594636"/>
              <a:ext cx="4428696" cy="872589"/>
              <a:chOff x="3515962" y="5495861"/>
              <a:chExt cx="4428696" cy="872589"/>
            </a:xfrm>
          </p:grpSpPr>
          <p:sp>
            <p:nvSpPr>
              <p:cNvPr id="51" name="Hexagon 50"/>
              <p:cNvSpPr/>
              <p:nvPr/>
            </p:nvSpPr>
            <p:spPr bwMode="gray">
              <a:xfrm>
                <a:off x="3515962" y="5495861"/>
                <a:ext cx="567505" cy="489229"/>
              </a:xfrm>
              <a:prstGeom prst="hexagon">
                <a:avLst/>
              </a:prstGeom>
              <a:noFill/>
              <a:ln w="19050" algn="ctr">
                <a:solidFill>
                  <a:schemeClr val="accent4"/>
                </a:solidFill>
                <a:miter lim="800000"/>
                <a:headEnd/>
                <a:tailEnd/>
              </a:ln>
            </p:spPr>
            <p:txBody>
              <a:bodyPr wrap="square" lIns="0" tIns="0" rIns="0" bIns="0" rtlCol="0" anchor="ctr"/>
              <a:lstStyle/>
              <a:p>
                <a:pPr algn="ctr">
                  <a:buFont typeface="Wingdings 2" pitchFamily="18" charset="2"/>
                  <a:buNone/>
                </a:pPr>
                <a:r>
                  <a:rPr lang="en-US" sz="2400" dirty="0" smtClean="0">
                    <a:solidFill>
                      <a:schemeClr val="accent4"/>
                    </a:solidFill>
                    <a:latin typeface="+mj-lt"/>
                  </a:rPr>
                  <a:t>04</a:t>
                </a:r>
                <a:endParaRPr lang="en-IN" sz="2400" dirty="0" smtClean="0">
                  <a:solidFill>
                    <a:schemeClr val="accent4"/>
                  </a:solidFill>
                  <a:latin typeface="+mj-lt"/>
                </a:endParaRPr>
              </a:p>
            </p:txBody>
          </p:sp>
          <p:sp>
            <p:nvSpPr>
              <p:cNvPr id="52" name="TextBox 51"/>
              <p:cNvSpPr txBox="1"/>
              <p:nvPr/>
            </p:nvSpPr>
            <p:spPr>
              <a:xfrm>
                <a:off x="4290060" y="5876007"/>
                <a:ext cx="3654598" cy="492443"/>
              </a:xfrm>
              <a:prstGeom prst="rect">
                <a:avLst/>
              </a:prstGeom>
              <a:noFill/>
            </p:spPr>
            <p:txBody>
              <a:bodyPr wrap="square" lIns="0" tIns="0" rIns="0" bIns="0" rtlCol="0" anchor="ctr">
                <a:spAutoFit/>
              </a:bodyPr>
              <a:lstStyle/>
              <a:p>
                <a:r>
                  <a:rPr lang="en-US" sz="1600" b="1" dirty="0" smtClean="0">
                    <a:solidFill>
                      <a:schemeClr val="accent4"/>
                    </a:solidFill>
                    <a:latin typeface="+mj-lt"/>
                    <a:cs typeface="Segoe UI Light" panose="020B0502040204020203" pitchFamily="34" charset="0"/>
                  </a:rPr>
                  <a:t>Exclusion of Helicopter Operations</a:t>
                </a:r>
                <a:endParaRPr lang="en-US" sz="1400" dirty="0">
                  <a:latin typeface="+mj-lt"/>
                  <a:cs typeface="Segoe UI Light" panose="020B0502040204020203" pitchFamily="34" charset="0"/>
                </a:endParaRPr>
              </a:p>
            </p:txBody>
          </p:sp>
        </p:grpSp>
        <p:sp>
          <p:nvSpPr>
            <p:cNvPr id="53" name="Freeform 52"/>
            <p:cNvSpPr/>
            <p:nvPr/>
          </p:nvSpPr>
          <p:spPr bwMode="gray">
            <a:xfrm>
              <a:off x="3135005" y="2055946"/>
              <a:ext cx="838200" cy="876300"/>
            </a:xfrm>
            <a:custGeom>
              <a:avLst/>
              <a:gdLst>
                <a:gd name="connsiteX0" fmla="*/ 838200 w 838200"/>
                <a:gd name="connsiteY0" fmla="*/ 0 h 876300"/>
                <a:gd name="connsiteX1" fmla="*/ 640080 w 838200"/>
                <a:gd name="connsiteY1" fmla="*/ 0 h 876300"/>
                <a:gd name="connsiteX2" fmla="*/ 0 w 838200"/>
                <a:gd name="connsiteY2" fmla="*/ 876300 h 876300"/>
              </a:gdLst>
              <a:ahLst/>
              <a:cxnLst>
                <a:cxn ang="0">
                  <a:pos x="connsiteX0" y="connsiteY0"/>
                </a:cxn>
                <a:cxn ang="0">
                  <a:pos x="connsiteX1" y="connsiteY1"/>
                </a:cxn>
                <a:cxn ang="0">
                  <a:pos x="connsiteX2" y="connsiteY2"/>
                </a:cxn>
              </a:cxnLst>
              <a:rect l="l" t="t" r="r" b="b"/>
              <a:pathLst>
                <a:path w="838200" h="876300">
                  <a:moveTo>
                    <a:pt x="838200" y="0"/>
                  </a:moveTo>
                  <a:lnTo>
                    <a:pt x="640080" y="0"/>
                  </a:lnTo>
                  <a:lnTo>
                    <a:pt x="0" y="876300"/>
                  </a:lnTo>
                </a:path>
              </a:pathLst>
            </a:custGeom>
            <a:noFill/>
            <a:ln w="12700" algn="ctr">
              <a:solidFill>
                <a:schemeClr val="accent1"/>
              </a:solidFill>
              <a:prstDash val="sysDot"/>
              <a:miter lim="800000"/>
              <a:headEnd/>
              <a:tailEnd/>
            </a:ln>
          </p:spPr>
          <p:txBody>
            <a:bodyPr rtlCol="0" anchor="ctr"/>
            <a:lstStyle/>
            <a:p>
              <a:pPr algn="ctr"/>
              <a:endParaRPr lang="en-IN" dirty="0"/>
            </a:p>
          </p:txBody>
        </p:sp>
        <p:sp>
          <p:nvSpPr>
            <p:cNvPr id="54" name="Freeform 53"/>
            <p:cNvSpPr/>
            <p:nvPr/>
          </p:nvSpPr>
          <p:spPr bwMode="gray">
            <a:xfrm>
              <a:off x="3480445" y="3099886"/>
              <a:ext cx="487680" cy="345440"/>
            </a:xfrm>
            <a:custGeom>
              <a:avLst/>
              <a:gdLst>
                <a:gd name="connsiteX0" fmla="*/ 487680 w 487680"/>
                <a:gd name="connsiteY0" fmla="*/ 0 h 345440"/>
                <a:gd name="connsiteX1" fmla="*/ 299720 w 487680"/>
                <a:gd name="connsiteY1" fmla="*/ 0 h 345440"/>
                <a:gd name="connsiteX2" fmla="*/ 0 w 487680"/>
                <a:gd name="connsiteY2" fmla="*/ 345440 h 345440"/>
              </a:gdLst>
              <a:ahLst/>
              <a:cxnLst>
                <a:cxn ang="0">
                  <a:pos x="connsiteX0" y="connsiteY0"/>
                </a:cxn>
                <a:cxn ang="0">
                  <a:pos x="connsiteX1" y="connsiteY1"/>
                </a:cxn>
                <a:cxn ang="0">
                  <a:pos x="connsiteX2" y="connsiteY2"/>
                </a:cxn>
              </a:cxnLst>
              <a:rect l="l" t="t" r="r" b="b"/>
              <a:pathLst>
                <a:path w="487680" h="345440">
                  <a:moveTo>
                    <a:pt x="487680" y="0"/>
                  </a:moveTo>
                  <a:lnTo>
                    <a:pt x="299720" y="0"/>
                  </a:lnTo>
                  <a:lnTo>
                    <a:pt x="0" y="345440"/>
                  </a:lnTo>
                </a:path>
              </a:pathLst>
            </a:custGeom>
            <a:noFill/>
            <a:ln w="12700" algn="ctr">
              <a:solidFill>
                <a:srgbClr val="53565A"/>
              </a:solidFill>
              <a:prstDash val="sysDot"/>
              <a:miter lim="800000"/>
              <a:headEnd/>
              <a:tailEnd/>
            </a:ln>
          </p:spPr>
          <p:txBody>
            <a:bodyPr rtlCol="0" anchor="ctr"/>
            <a:lstStyle/>
            <a:p>
              <a:pPr algn="ctr"/>
              <a:endParaRPr lang="en-IN" dirty="0"/>
            </a:p>
          </p:txBody>
        </p:sp>
        <p:sp>
          <p:nvSpPr>
            <p:cNvPr id="55" name="Freeform 54"/>
            <p:cNvSpPr/>
            <p:nvPr/>
          </p:nvSpPr>
          <p:spPr bwMode="gray">
            <a:xfrm>
              <a:off x="3460125" y="4593406"/>
              <a:ext cx="508000" cy="238760"/>
            </a:xfrm>
            <a:custGeom>
              <a:avLst/>
              <a:gdLst>
                <a:gd name="connsiteX0" fmla="*/ 508000 w 508000"/>
                <a:gd name="connsiteY0" fmla="*/ 238760 h 238760"/>
                <a:gd name="connsiteX1" fmla="*/ 320040 w 508000"/>
                <a:gd name="connsiteY1" fmla="*/ 238760 h 238760"/>
                <a:gd name="connsiteX2" fmla="*/ 0 w 508000"/>
                <a:gd name="connsiteY2" fmla="*/ 0 h 238760"/>
              </a:gdLst>
              <a:ahLst/>
              <a:cxnLst>
                <a:cxn ang="0">
                  <a:pos x="connsiteX0" y="connsiteY0"/>
                </a:cxn>
                <a:cxn ang="0">
                  <a:pos x="connsiteX1" y="connsiteY1"/>
                </a:cxn>
                <a:cxn ang="0">
                  <a:pos x="connsiteX2" y="connsiteY2"/>
                </a:cxn>
              </a:cxnLst>
              <a:rect l="l" t="t" r="r" b="b"/>
              <a:pathLst>
                <a:path w="508000" h="238760">
                  <a:moveTo>
                    <a:pt x="508000" y="238760"/>
                  </a:moveTo>
                  <a:lnTo>
                    <a:pt x="320040" y="238760"/>
                  </a:lnTo>
                  <a:lnTo>
                    <a:pt x="0" y="0"/>
                  </a:lnTo>
                </a:path>
              </a:pathLst>
            </a:custGeom>
            <a:noFill/>
            <a:ln w="12700" algn="ctr">
              <a:solidFill>
                <a:srgbClr val="009A44"/>
              </a:solidFill>
              <a:prstDash val="sysDot"/>
              <a:miter lim="800000"/>
              <a:headEnd/>
              <a:tailEnd/>
            </a:ln>
          </p:spPr>
          <p:txBody>
            <a:bodyPr rtlCol="0" anchor="ctr"/>
            <a:lstStyle/>
            <a:p>
              <a:pPr algn="ctr"/>
              <a:endParaRPr lang="en-IN" dirty="0"/>
            </a:p>
          </p:txBody>
        </p:sp>
        <p:sp>
          <p:nvSpPr>
            <p:cNvPr id="56" name="Freeform 55"/>
            <p:cNvSpPr/>
            <p:nvPr/>
          </p:nvSpPr>
          <p:spPr bwMode="gray">
            <a:xfrm>
              <a:off x="3124845" y="5096326"/>
              <a:ext cx="843280" cy="736600"/>
            </a:xfrm>
            <a:custGeom>
              <a:avLst/>
              <a:gdLst>
                <a:gd name="connsiteX0" fmla="*/ 843280 w 843280"/>
                <a:gd name="connsiteY0" fmla="*/ 736600 h 736600"/>
                <a:gd name="connsiteX1" fmla="*/ 650240 w 843280"/>
                <a:gd name="connsiteY1" fmla="*/ 736600 h 736600"/>
                <a:gd name="connsiteX2" fmla="*/ 0 w 843280"/>
                <a:gd name="connsiteY2" fmla="*/ 0 h 736600"/>
              </a:gdLst>
              <a:ahLst/>
              <a:cxnLst>
                <a:cxn ang="0">
                  <a:pos x="connsiteX0" y="connsiteY0"/>
                </a:cxn>
                <a:cxn ang="0">
                  <a:pos x="connsiteX1" y="connsiteY1"/>
                </a:cxn>
                <a:cxn ang="0">
                  <a:pos x="connsiteX2" y="connsiteY2"/>
                </a:cxn>
              </a:cxnLst>
              <a:rect l="l" t="t" r="r" b="b"/>
              <a:pathLst>
                <a:path w="843280" h="736600">
                  <a:moveTo>
                    <a:pt x="843280" y="736600"/>
                  </a:moveTo>
                  <a:lnTo>
                    <a:pt x="650240" y="736600"/>
                  </a:lnTo>
                  <a:lnTo>
                    <a:pt x="0" y="0"/>
                  </a:lnTo>
                </a:path>
              </a:pathLst>
            </a:custGeom>
            <a:noFill/>
            <a:ln w="12700" algn="ctr">
              <a:solidFill>
                <a:schemeClr val="accent4"/>
              </a:solidFill>
              <a:prstDash val="sysDot"/>
              <a:miter lim="800000"/>
              <a:headEnd/>
              <a:tailEnd/>
            </a:ln>
          </p:spPr>
          <p:txBody>
            <a:bodyPr rtlCol="0" anchor="ctr"/>
            <a:lstStyle/>
            <a:p>
              <a:pPr algn="ctr"/>
              <a:endParaRPr lang="en-IN" dirty="0"/>
            </a:p>
          </p:txBody>
        </p:sp>
        <p:sp>
          <p:nvSpPr>
            <p:cNvPr id="57" name="Freeform 346"/>
            <p:cNvSpPr>
              <a:spLocks noChangeAspect="1" noEditPoints="1"/>
            </p:cNvSpPr>
            <p:nvPr/>
          </p:nvSpPr>
          <p:spPr bwMode="auto">
            <a:xfrm>
              <a:off x="2495203" y="3613113"/>
              <a:ext cx="788049" cy="788049"/>
            </a:xfrm>
            <a:custGeom>
              <a:avLst/>
              <a:gdLst>
                <a:gd name="T0" fmla="*/ 277 w 512"/>
                <a:gd name="T1" fmla="*/ 394 h 512"/>
                <a:gd name="T2" fmla="*/ 149 w 512"/>
                <a:gd name="T3" fmla="*/ 202 h 512"/>
                <a:gd name="T4" fmla="*/ 170 w 512"/>
                <a:gd name="T5" fmla="*/ 224 h 512"/>
                <a:gd name="T6" fmla="*/ 266 w 512"/>
                <a:gd name="T7" fmla="*/ 234 h 512"/>
                <a:gd name="T8" fmla="*/ 170 w 512"/>
                <a:gd name="T9" fmla="*/ 245 h 512"/>
                <a:gd name="T10" fmla="*/ 170 w 512"/>
                <a:gd name="T11" fmla="*/ 224 h 512"/>
                <a:gd name="T12" fmla="*/ 256 w 512"/>
                <a:gd name="T13" fmla="*/ 266 h 512"/>
                <a:gd name="T14" fmla="*/ 256 w 512"/>
                <a:gd name="T15" fmla="*/ 288 h 512"/>
                <a:gd name="T16" fmla="*/ 160 w 512"/>
                <a:gd name="T17" fmla="*/ 277 h 512"/>
                <a:gd name="T18" fmla="*/ 170 w 512"/>
                <a:gd name="T19" fmla="*/ 309 h 512"/>
                <a:gd name="T20" fmla="*/ 266 w 512"/>
                <a:gd name="T21" fmla="*/ 320 h 512"/>
                <a:gd name="T22" fmla="*/ 170 w 512"/>
                <a:gd name="T23" fmla="*/ 330 h 512"/>
                <a:gd name="T24" fmla="*/ 170 w 512"/>
                <a:gd name="T25" fmla="*/ 309 h 512"/>
                <a:gd name="T26" fmla="*/ 256 w 512"/>
                <a:gd name="T27" fmla="*/ 352 h 512"/>
                <a:gd name="T28" fmla="*/ 256 w 512"/>
                <a:gd name="T29" fmla="*/ 373 h 512"/>
                <a:gd name="T30" fmla="*/ 160 w 512"/>
                <a:gd name="T31" fmla="*/ 362 h 512"/>
                <a:gd name="T32" fmla="*/ 256 w 512"/>
                <a:gd name="T33" fmla="*/ 0 h 512"/>
                <a:gd name="T34" fmla="*/ 256 w 512"/>
                <a:gd name="T35" fmla="*/ 512 h 512"/>
                <a:gd name="T36" fmla="*/ 256 w 512"/>
                <a:gd name="T37" fmla="*/ 0 h 512"/>
                <a:gd name="T38" fmla="*/ 288 w 512"/>
                <a:gd name="T39" fmla="*/ 416 h 512"/>
                <a:gd name="T40" fmla="*/ 128 w 512"/>
                <a:gd name="T41" fmla="*/ 405 h 512"/>
                <a:gd name="T42" fmla="*/ 138 w 512"/>
                <a:gd name="T43" fmla="*/ 181 h 512"/>
                <a:gd name="T44" fmla="*/ 298 w 512"/>
                <a:gd name="T45" fmla="*/ 192 h 512"/>
                <a:gd name="T46" fmla="*/ 341 w 512"/>
                <a:gd name="T47" fmla="*/ 362 h 512"/>
                <a:gd name="T48" fmla="*/ 320 w 512"/>
                <a:gd name="T49" fmla="*/ 362 h 512"/>
                <a:gd name="T50" fmla="*/ 181 w 512"/>
                <a:gd name="T51" fmla="*/ 160 h 512"/>
                <a:gd name="T52" fmla="*/ 181 w 512"/>
                <a:gd name="T53" fmla="*/ 138 h 512"/>
                <a:gd name="T54" fmla="*/ 341 w 512"/>
                <a:gd name="T55" fmla="*/ 149 h 512"/>
                <a:gd name="T56" fmla="*/ 384 w 512"/>
                <a:gd name="T57" fmla="*/ 320 h 512"/>
                <a:gd name="T58" fmla="*/ 362 w 512"/>
                <a:gd name="T59" fmla="*/ 320 h 512"/>
                <a:gd name="T60" fmla="*/ 224 w 512"/>
                <a:gd name="T61" fmla="*/ 117 h 512"/>
                <a:gd name="T62" fmla="*/ 224 w 512"/>
                <a:gd name="T63" fmla="*/ 96 h 512"/>
                <a:gd name="T64" fmla="*/ 384 w 512"/>
                <a:gd name="T65" fmla="*/ 106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12" h="512">
                  <a:moveTo>
                    <a:pt x="149" y="394"/>
                  </a:moveTo>
                  <a:cubicBezTo>
                    <a:pt x="277" y="394"/>
                    <a:pt x="277" y="394"/>
                    <a:pt x="277" y="394"/>
                  </a:cubicBezTo>
                  <a:cubicBezTo>
                    <a:pt x="277" y="202"/>
                    <a:pt x="277" y="202"/>
                    <a:pt x="277" y="202"/>
                  </a:cubicBezTo>
                  <a:cubicBezTo>
                    <a:pt x="149" y="202"/>
                    <a:pt x="149" y="202"/>
                    <a:pt x="149" y="202"/>
                  </a:cubicBezTo>
                  <a:lnTo>
                    <a:pt x="149" y="394"/>
                  </a:lnTo>
                  <a:close/>
                  <a:moveTo>
                    <a:pt x="170" y="224"/>
                  </a:moveTo>
                  <a:cubicBezTo>
                    <a:pt x="256" y="224"/>
                    <a:pt x="256" y="224"/>
                    <a:pt x="256" y="224"/>
                  </a:cubicBezTo>
                  <a:cubicBezTo>
                    <a:pt x="262" y="224"/>
                    <a:pt x="266" y="228"/>
                    <a:pt x="266" y="234"/>
                  </a:cubicBezTo>
                  <a:cubicBezTo>
                    <a:pt x="266" y="240"/>
                    <a:pt x="262" y="245"/>
                    <a:pt x="256" y="245"/>
                  </a:cubicBezTo>
                  <a:cubicBezTo>
                    <a:pt x="170" y="245"/>
                    <a:pt x="170" y="245"/>
                    <a:pt x="170" y="245"/>
                  </a:cubicBezTo>
                  <a:cubicBezTo>
                    <a:pt x="164" y="245"/>
                    <a:pt x="160" y="240"/>
                    <a:pt x="160" y="234"/>
                  </a:cubicBezTo>
                  <a:cubicBezTo>
                    <a:pt x="160" y="228"/>
                    <a:pt x="164" y="224"/>
                    <a:pt x="170" y="224"/>
                  </a:cubicBezTo>
                  <a:close/>
                  <a:moveTo>
                    <a:pt x="170" y="266"/>
                  </a:moveTo>
                  <a:cubicBezTo>
                    <a:pt x="256" y="266"/>
                    <a:pt x="256" y="266"/>
                    <a:pt x="256" y="266"/>
                  </a:cubicBezTo>
                  <a:cubicBezTo>
                    <a:pt x="262" y="266"/>
                    <a:pt x="266" y="271"/>
                    <a:pt x="266" y="277"/>
                  </a:cubicBezTo>
                  <a:cubicBezTo>
                    <a:pt x="266" y="283"/>
                    <a:pt x="262" y="288"/>
                    <a:pt x="256" y="288"/>
                  </a:cubicBezTo>
                  <a:cubicBezTo>
                    <a:pt x="170" y="288"/>
                    <a:pt x="170" y="288"/>
                    <a:pt x="170" y="288"/>
                  </a:cubicBezTo>
                  <a:cubicBezTo>
                    <a:pt x="164" y="288"/>
                    <a:pt x="160" y="283"/>
                    <a:pt x="160" y="277"/>
                  </a:cubicBezTo>
                  <a:cubicBezTo>
                    <a:pt x="160" y="271"/>
                    <a:pt x="164" y="266"/>
                    <a:pt x="170" y="266"/>
                  </a:cubicBezTo>
                  <a:close/>
                  <a:moveTo>
                    <a:pt x="170" y="309"/>
                  </a:moveTo>
                  <a:cubicBezTo>
                    <a:pt x="256" y="309"/>
                    <a:pt x="256" y="309"/>
                    <a:pt x="256" y="309"/>
                  </a:cubicBezTo>
                  <a:cubicBezTo>
                    <a:pt x="262" y="309"/>
                    <a:pt x="266" y="314"/>
                    <a:pt x="266" y="320"/>
                  </a:cubicBezTo>
                  <a:cubicBezTo>
                    <a:pt x="266" y="326"/>
                    <a:pt x="262" y="330"/>
                    <a:pt x="256" y="330"/>
                  </a:cubicBezTo>
                  <a:cubicBezTo>
                    <a:pt x="170" y="330"/>
                    <a:pt x="170" y="330"/>
                    <a:pt x="170" y="330"/>
                  </a:cubicBezTo>
                  <a:cubicBezTo>
                    <a:pt x="164" y="330"/>
                    <a:pt x="160" y="326"/>
                    <a:pt x="160" y="320"/>
                  </a:cubicBezTo>
                  <a:cubicBezTo>
                    <a:pt x="160" y="314"/>
                    <a:pt x="164" y="309"/>
                    <a:pt x="170" y="309"/>
                  </a:cubicBezTo>
                  <a:close/>
                  <a:moveTo>
                    <a:pt x="170" y="352"/>
                  </a:moveTo>
                  <a:cubicBezTo>
                    <a:pt x="256" y="352"/>
                    <a:pt x="256" y="352"/>
                    <a:pt x="256" y="352"/>
                  </a:cubicBezTo>
                  <a:cubicBezTo>
                    <a:pt x="262" y="352"/>
                    <a:pt x="266" y="356"/>
                    <a:pt x="266" y="362"/>
                  </a:cubicBezTo>
                  <a:cubicBezTo>
                    <a:pt x="266" y="368"/>
                    <a:pt x="262" y="373"/>
                    <a:pt x="256" y="373"/>
                  </a:cubicBezTo>
                  <a:cubicBezTo>
                    <a:pt x="170" y="373"/>
                    <a:pt x="170" y="373"/>
                    <a:pt x="170" y="373"/>
                  </a:cubicBezTo>
                  <a:cubicBezTo>
                    <a:pt x="164" y="373"/>
                    <a:pt x="160" y="368"/>
                    <a:pt x="160" y="362"/>
                  </a:cubicBezTo>
                  <a:cubicBezTo>
                    <a:pt x="160" y="356"/>
                    <a:pt x="164" y="352"/>
                    <a:pt x="170" y="352"/>
                  </a:cubicBezTo>
                  <a:close/>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298" y="405"/>
                  </a:moveTo>
                  <a:cubicBezTo>
                    <a:pt x="298" y="411"/>
                    <a:pt x="294" y="416"/>
                    <a:pt x="288" y="416"/>
                  </a:cubicBezTo>
                  <a:cubicBezTo>
                    <a:pt x="138" y="416"/>
                    <a:pt x="138" y="416"/>
                    <a:pt x="138" y="416"/>
                  </a:cubicBezTo>
                  <a:cubicBezTo>
                    <a:pt x="132" y="416"/>
                    <a:pt x="128" y="411"/>
                    <a:pt x="128" y="405"/>
                  </a:cubicBezTo>
                  <a:cubicBezTo>
                    <a:pt x="128" y="192"/>
                    <a:pt x="128" y="192"/>
                    <a:pt x="128" y="192"/>
                  </a:cubicBezTo>
                  <a:cubicBezTo>
                    <a:pt x="128" y="186"/>
                    <a:pt x="132" y="181"/>
                    <a:pt x="138" y="181"/>
                  </a:cubicBezTo>
                  <a:cubicBezTo>
                    <a:pt x="288" y="181"/>
                    <a:pt x="288" y="181"/>
                    <a:pt x="288" y="181"/>
                  </a:cubicBezTo>
                  <a:cubicBezTo>
                    <a:pt x="294" y="181"/>
                    <a:pt x="298" y="186"/>
                    <a:pt x="298" y="192"/>
                  </a:cubicBezTo>
                  <a:lnTo>
                    <a:pt x="298" y="405"/>
                  </a:lnTo>
                  <a:close/>
                  <a:moveTo>
                    <a:pt x="341" y="362"/>
                  </a:moveTo>
                  <a:cubicBezTo>
                    <a:pt x="341" y="368"/>
                    <a:pt x="336" y="373"/>
                    <a:pt x="330" y="373"/>
                  </a:cubicBezTo>
                  <a:cubicBezTo>
                    <a:pt x="324" y="373"/>
                    <a:pt x="320" y="368"/>
                    <a:pt x="320" y="362"/>
                  </a:cubicBezTo>
                  <a:cubicBezTo>
                    <a:pt x="320" y="160"/>
                    <a:pt x="320" y="160"/>
                    <a:pt x="320" y="160"/>
                  </a:cubicBezTo>
                  <a:cubicBezTo>
                    <a:pt x="181" y="160"/>
                    <a:pt x="181" y="160"/>
                    <a:pt x="181" y="160"/>
                  </a:cubicBezTo>
                  <a:cubicBezTo>
                    <a:pt x="175" y="160"/>
                    <a:pt x="170" y="155"/>
                    <a:pt x="170" y="149"/>
                  </a:cubicBezTo>
                  <a:cubicBezTo>
                    <a:pt x="170" y="143"/>
                    <a:pt x="175" y="138"/>
                    <a:pt x="181" y="138"/>
                  </a:cubicBezTo>
                  <a:cubicBezTo>
                    <a:pt x="330" y="138"/>
                    <a:pt x="330" y="138"/>
                    <a:pt x="330" y="138"/>
                  </a:cubicBezTo>
                  <a:cubicBezTo>
                    <a:pt x="336" y="138"/>
                    <a:pt x="341" y="143"/>
                    <a:pt x="341" y="149"/>
                  </a:cubicBezTo>
                  <a:lnTo>
                    <a:pt x="341" y="362"/>
                  </a:lnTo>
                  <a:close/>
                  <a:moveTo>
                    <a:pt x="384" y="320"/>
                  </a:moveTo>
                  <a:cubicBezTo>
                    <a:pt x="384" y="326"/>
                    <a:pt x="379" y="330"/>
                    <a:pt x="373" y="330"/>
                  </a:cubicBezTo>
                  <a:cubicBezTo>
                    <a:pt x="367" y="330"/>
                    <a:pt x="362" y="326"/>
                    <a:pt x="362" y="320"/>
                  </a:cubicBezTo>
                  <a:cubicBezTo>
                    <a:pt x="362" y="117"/>
                    <a:pt x="362" y="117"/>
                    <a:pt x="362" y="117"/>
                  </a:cubicBezTo>
                  <a:cubicBezTo>
                    <a:pt x="224" y="117"/>
                    <a:pt x="224" y="117"/>
                    <a:pt x="224" y="117"/>
                  </a:cubicBezTo>
                  <a:cubicBezTo>
                    <a:pt x="218" y="117"/>
                    <a:pt x="213" y="112"/>
                    <a:pt x="213" y="106"/>
                  </a:cubicBezTo>
                  <a:cubicBezTo>
                    <a:pt x="213" y="100"/>
                    <a:pt x="218" y="96"/>
                    <a:pt x="224" y="96"/>
                  </a:cubicBezTo>
                  <a:cubicBezTo>
                    <a:pt x="373" y="96"/>
                    <a:pt x="373" y="96"/>
                    <a:pt x="373" y="96"/>
                  </a:cubicBezTo>
                  <a:cubicBezTo>
                    <a:pt x="379" y="96"/>
                    <a:pt x="384" y="100"/>
                    <a:pt x="384" y="106"/>
                  </a:cubicBezTo>
                  <a:lnTo>
                    <a:pt x="384" y="320"/>
                  </a:lnTo>
                  <a:close/>
                </a:path>
              </a:pathLst>
            </a:custGeom>
            <a:solidFill>
              <a:schemeClr val="accent5"/>
            </a:solidFill>
            <a:ln>
              <a:noFill/>
            </a:ln>
            <a:extLst/>
          </p:spPr>
          <p:txBody>
            <a:bodyPr vert="horz" wrap="square" lIns="91440" tIns="45720" rIns="91440" bIns="45720" numCol="1" anchor="t" anchorCtr="0" compatLnSpc="1">
              <a:prstTxWarp prst="textNoShape">
                <a:avLst/>
              </a:prstTxWarp>
            </a:bodyPr>
            <a:lstStyle/>
            <a:p>
              <a:endParaRPr lang="en-GB" dirty="0"/>
            </a:p>
          </p:txBody>
        </p:sp>
      </p:grpSp>
    </p:spTree>
    <p:extLst>
      <p:ext uri="{BB962C8B-B14F-4D97-AF65-F5344CB8AC3E}">
        <p14:creationId xmlns:p14="http://schemas.microsoft.com/office/powerpoint/2010/main" val="35480414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
            </p:custDataLst>
            <p:ext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481315" name="think-cell Slide" r:id="rId5" imgW="270" imgH="270" progId="TCLayout.ActiveDocument.1">
                  <p:embed/>
                </p:oleObj>
              </mc:Choice>
              <mc:Fallback>
                <p:oleObj name="think-cell Slide" r:id="rId5" imgW="270" imgH="270" progId="TCLayout.ActiveDocument.1">
                  <p:embed/>
                  <p:pic>
                    <p:nvPicPr>
                      <p:cNvPr id="4" name="Object 3" hidden="1"/>
                      <p:cNvPicPr/>
                      <p:nvPr/>
                    </p:nvPicPr>
                    <p:blipFill>
                      <a:blip r:embed="rId6"/>
                      <a:stretch>
                        <a:fillRect/>
                      </a:stretch>
                    </p:blipFill>
                    <p:spPr>
                      <a:xfrm>
                        <a:off x="1525589" y="1589"/>
                        <a:ext cx="1587" cy="1587"/>
                      </a:xfrm>
                      <a:prstGeom prst="rect">
                        <a:avLst/>
                      </a:prstGeom>
                    </p:spPr>
                  </p:pic>
                </p:oleObj>
              </mc:Fallback>
            </mc:AlternateContent>
          </a:graphicData>
        </a:graphic>
      </p:graphicFrame>
      <p:sp>
        <p:nvSpPr>
          <p:cNvPr id="5" name="Slide Number Placeholder 4"/>
          <p:cNvSpPr>
            <a:spLocks noGrp="1"/>
          </p:cNvSpPr>
          <p:nvPr>
            <p:ph type="sldNum" sz="quarter" idx="4"/>
          </p:nvPr>
        </p:nvSpPr>
        <p:spPr/>
        <p:txBody>
          <a:bodyPr/>
          <a:lstStyle/>
          <a:p>
            <a:fld id="{313880FF-B11A-4FA9-B5CC-7226C1B8517C}" type="slidenum">
              <a:rPr lang="en-GB" smtClean="0">
                <a:solidFill>
                  <a:srgbClr val="000000"/>
                </a:solidFill>
              </a:rPr>
              <a:pPr/>
              <a:t>3</a:t>
            </a:fld>
            <a:endParaRPr lang="en-GB" dirty="0">
              <a:solidFill>
                <a:srgbClr val="000000"/>
              </a:solidFill>
            </a:endParaRPr>
          </a:p>
        </p:txBody>
      </p:sp>
      <p:cxnSp>
        <p:nvCxnSpPr>
          <p:cNvPr id="27" name="Straight Connector 26"/>
          <p:cNvCxnSpPr/>
          <p:nvPr/>
        </p:nvCxnSpPr>
        <p:spPr>
          <a:xfrm flipV="1">
            <a:off x="447456" y="485656"/>
            <a:ext cx="11247120" cy="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352350" y="90098"/>
            <a:ext cx="11247120" cy="395558"/>
          </a:xfrm>
          <a:prstGeom prst="rect">
            <a:avLst/>
          </a:prstGeom>
        </p:spPr>
        <p:txBody>
          <a:bodyPr wrap="square" anchor="b">
            <a:spAutoFit/>
          </a:bodyPr>
          <a:lstStyle/>
          <a:p>
            <a:pPr algn="just" defTabSz="914253">
              <a:lnSpc>
                <a:spcPts val="2599"/>
              </a:lnSpc>
              <a:defRPr/>
            </a:pPr>
            <a:r>
              <a:rPr lang="en-US" sz="2000" b="1" dirty="0" smtClean="0">
                <a:latin typeface="+mj-lt"/>
                <a:ea typeface="+mj-ea"/>
                <a:cs typeface="+mj-cs"/>
              </a:rPr>
              <a:t>Bidding Timelines</a:t>
            </a:r>
            <a:endParaRPr lang="en-US" sz="2000" b="1" dirty="0">
              <a:latin typeface="+mj-lt"/>
              <a:ea typeface="+mj-ea"/>
              <a:cs typeface="+mj-cs"/>
            </a:endParaRPr>
          </a:p>
        </p:txBody>
      </p:sp>
      <p:graphicFrame>
        <p:nvGraphicFramePr>
          <p:cNvPr id="2" name="Table 1"/>
          <p:cNvGraphicFramePr>
            <a:graphicFrameLocks noGrp="1"/>
          </p:cNvGraphicFramePr>
          <p:nvPr>
            <p:extLst>
              <p:ext uri="{D42A27DB-BD31-4B8C-83A1-F6EECF244321}">
                <p14:modId xmlns:p14="http://schemas.microsoft.com/office/powerpoint/2010/main" val="1121324904"/>
              </p:ext>
            </p:extLst>
          </p:nvPr>
        </p:nvGraphicFramePr>
        <p:xfrm>
          <a:off x="519763" y="574007"/>
          <a:ext cx="11174814" cy="5632704"/>
        </p:xfrm>
        <a:graphic>
          <a:graphicData uri="http://schemas.openxmlformats.org/drawingml/2006/table">
            <a:tbl>
              <a:tblPr firstRow="1" firstCol="1" lastRow="1" lastCol="1" bandRow="1" bandCol="1">
                <a:tableStyleId>{F2DE63D5-997A-4646-A377-4702673A728D}</a:tableStyleId>
              </a:tblPr>
              <a:tblGrid>
                <a:gridCol w="490890">
                  <a:extLst>
                    <a:ext uri="{9D8B030D-6E8A-4147-A177-3AD203B41FA5}">
                      <a16:colId xmlns:a16="http://schemas.microsoft.com/office/drawing/2014/main" val="3859386682"/>
                    </a:ext>
                  </a:extLst>
                </a:gridCol>
                <a:gridCol w="7324825">
                  <a:extLst>
                    <a:ext uri="{9D8B030D-6E8A-4147-A177-3AD203B41FA5}">
                      <a16:colId xmlns:a16="http://schemas.microsoft.com/office/drawing/2014/main" val="137180205"/>
                    </a:ext>
                  </a:extLst>
                </a:gridCol>
                <a:gridCol w="3359099">
                  <a:extLst>
                    <a:ext uri="{9D8B030D-6E8A-4147-A177-3AD203B41FA5}">
                      <a16:colId xmlns:a16="http://schemas.microsoft.com/office/drawing/2014/main" val="1209836654"/>
                    </a:ext>
                  </a:extLst>
                </a:gridCol>
              </a:tblGrid>
              <a:tr h="0">
                <a:tc>
                  <a:txBody>
                    <a:bodyPr/>
                    <a:lstStyle/>
                    <a:p>
                      <a:pPr marL="66675" marR="0">
                        <a:lnSpc>
                          <a:spcPct val="115000"/>
                        </a:lnSpc>
                        <a:spcBef>
                          <a:spcPts val="105"/>
                        </a:spcBef>
                        <a:spcAft>
                          <a:spcPts val="0"/>
                        </a:spcAft>
                      </a:pPr>
                      <a:r>
                        <a:rPr lang="en-US" sz="1200">
                          <a:effectLst/>
                        </a:rPr>
                        <a:t>S.N.</a:t>
                      </a:r>
                      <a:endParaRPr lang="en-US" sz="12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marL="0" marR="0">
                        <a:lnSpc>
                          <a:spcPct val="115000"/>
                        </a:lnSpc>
                        <a:spcBef>
                          <a:spcPts val="105"/>
                        </a:spcBef>
                        <a:spcAft>
                          <a:spcPts val="0"/>
                        </a:spcAft>
                        <a:tabLst>
                          <a:tab pos="539750" algn="l"/>
                        </a:tabLst>
                      </a:pPr>
                      <a:r>
                        <a:rPr lang="en-US" sz="1200" dirty="0">
                          <a:effectLst/>
                        </a:rPr>
                        <a:t>Event	description</a:t>
                      </a:r>
                      <a:endParaRPr lang="en-US" sz="12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marL="0" marR="534670">
                        <a:lnSpc>
                          <a:spcPct val="115000"/>
                        </a:lnSpc>
                        <a:spcBef>
                          <a:spcPts val="105"/>
                        </a:spcBef>
                        <a:spcAft>
                          <a:spcPts val="0"/>
                        </a:spcAft>
                      </a:pPr>
                      <a:r>
                        <a:rPr lang="en-US" sz="1200" dirty="0">
                          <a:effectLst/>
                        </a:rPr>
                        <a:t>Timelines</a:t>
                      </a:r>
                      <a:endParaRPr lang="en-US" sz="12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4121928936"/>
                  </a:ext>
                </a:extLst>
              </a:tr>
              <a:tr h="0">
                <a:tc>
                  <a:txBody>
                    <a:bodyPr/>
                    <a:lstStyle/>
                    <a:p>
                      <a:pPr marL="115888" marR="0" indent="0">
                        <a:lnSpc>
                          <a:spcPts val="1310"/>
                        </a:lnSpc>
                        <a:spcBef>
                          <a:spcPts val="0"/>
                        </a:spcBef>
                        <a:spcAft>
                          <a:spcPts val="0"/>
                        </a:spcAft>
                        <a:buFont typeface="+mj-lt"/>
                        <a:buNone/>
                      </a:pPr>
                      <a:r>
                        <a:rPr lang="en-US" sz="1200" dirty="0" smtClean="0">
                          <a:effectLst/>
                          <a:latin typeface="Arial" panose="020B0604020202020204" pitchFamily="34" charset="0"/>
                          <a:ea typeface="Arial" panose="020B0604020202020204" pitchFamily="34" charset="0"/>
                          <a:cs typeface="Times New Roman" panose="02020603050405020304" pitchFamily="18" charset="0"/>
                        </a:rPr>
                        <a:t>1</a:t>
                      </a:r>
                      <a:endParaRPr lang="en-US" sz="12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marL="57150" marR="0" indent="-17463" algn="l" defTabSz="914417" rtl="0" eaLnBrk="1" latinLnBrk="0" hangingPunct="1">
                        <a:lnSpc>
                          <a:spcPct val="105000"/>
                        </a:lnSpc>
                        <a:spcBef>
                          <a:spcPts val="0"/>
                        </a:spcBef>
                        <a:spcAft>
                          <a:spcPts val="0"/>
                        </a:spcAft>
                        <a:tabLst>
                          <a:tab pos="114300" algn="l"/>
                          <a:tab pos="999490" algn="l"/>
                          <a:tab pos="1309370" algn="l"/>
                          <a:tab pos="1605915" algn="l"/>
                          <a:tab pos="2073910" algn="l"/>
                          <a:tab pos="2602230" algn="l"/>
                          <a:tab pos="2688590" algn="l"/>
                        </a:tabLst>
                      </a:pPr>
                      <a:r>
                        <a:rPr lang="en-US" sz="1200" kern="1200" dirty="0" smtClean="0">
                          <a:solidFill>
                            <a:schemeClr val="tx1"/>
                          </a:solidFill>
                          <a:effectLst/>
                          <a:latin typeface="+mn-lt"/>
                          <a:ea typeface="+mn-ea"/>
                          <a:cs typeface="+mn-cs"/>
                        </a:rPr>
                        <a:t>Opening of window for 3rd Round of Bidding and</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commencement of Registration, adding of routes / network by the applicant (bidder) and submission of</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query if any, on MSTC e-bid portal </a:t>
                      </a:r>
                      <a:endParaRPr lang="en-US" sz="1200" kern="1200" dirty="0">
                        <a:solidFill>
                          <a:schemeClr val="tx1"/>
                        </a:solidFill>
                        <a:effectLst/>
                        <a:latin typeface="+mn-lt"/>
                        <a:ea typeface="+mn-ea"/>
                        <a:cs typeface="+mn-cs"/>
                      </a:endParaRPr>
                    </a:p>
                  </a:txBody>
                  <a:tcPr marL="0" marR="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marL="0" marR="0">
                        <a:lnSpc>
                          <a:spcPts val="1355"/>
                        </a:lnSpc>
                        <a:spcBef>
                          <a:spcPts val="0"/>
                        </a:spcBef>
                        <a:spcAft>
                          <a:spcPts val="0"/>
                        </a:spcAft>
                      </a:pPr>
                      <a:r>
                        <a:rPr lang="en-US" sz="1200" b="0" dirty="0" smtClean="0">
                          <a:effectLst/>
                        </a:rPr>
                        <a:t>02/11/2018</a:t>
                      </a:r>
                      <a:endParaRPr lang="en-US" sz="12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3755845171"/>
                  </a:ext>
                </a:extLst>
              </a:tr>
              <a:tr h="0">
                <a:tc>
                  <a:txBody>
                    <a:bodyPr/>
                    <a:lstStyle/>
                    <a:p>
                      <a:pPr marL="115888" marR="0" lvl="0" indent="0" algn="l" defTabSz="914417" rtl="0" eaLnBrk="1" fontAlgn="auto" latinLnBrk="0" hangingPunct="1">
                        <a:lnSpc>
                          <a:spcPts val="1310"/>
                        </a:lnSpc>
                        <a:spcBef>
                          <a:spcPts val="0"/>
                        </a:spcBef>
                        <a:spcAft>
                          <a:spcPts val="0"/>
                        </a:spcAft>
                        <a:buClrTx/>
                        <a:buSzTx/>
                        <a:buFont typeface="+mj-lt"/>
                        <a:buNone/>
                        <a:tabLst/>
                        <a:defRPr/>
                      </a:pPr>
                      <a:r>
                        <a:rPr kumimoji="0" lang="en-US" sz="1200" b="1" i="0" u="none" strike="noStrike" kern="1200" cap="none" spc="0" normalizeH="0" baseline="0" noProof="0" dirty="0" smtClean="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2</a:t>
                      </a:r>
                      <a:endPar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marL="57150" marR="0" indent="-17463" algn="l" defTabSz="914417" rtl="0" eaLnBrk="1" latinLnBrk="0" hangingPunct="1">
                        <a:lnSpc>
                          <a:spcPct val="105000"/>
                        </a:lnSpc>
                        <a:spcBef>
                          <a:spcPts val="0"/>
                        </a:spcBef>
                        <a:spcAft>
                          <a:spcPts val="0"/>
                        </a:spcAft>
                        <a:tabLst>
                          <a:tab pos="114300" algn="l"/>
                          <a:tab pos="999490" algn="l"/>
                          <a:tab pos="1309370" algn="l"/>
                          <a:tab pos="1605915" algn="l"/>
                          <a:tab pos="2073910" algn="l"/>
                          <a:tab pos="2602230" algn="l"/>
                          <a:tab pos="2688590" algn="l"/>
                        </a:tabLst>
                      </a:pPr>
                      <a:r>
                        <a:rPr lang="en-US" sz="1200" kern="1200" dirty="0" smtClean="0">
                          <a:solidFill>
                            <a:schemeClr val="tx1"/>
                          </a:solidFill>
                          <a:effectLst/>
                          <a:latin typeface="+mn-lt"/>
                          <a:ea typeface="+mn-ea"/>
                          <a:cs typeface="+mn-cs"/>
                        </a:rPr>
                        <a:t>Pre-bid meeting with Prospective </a:t>
                      </a:r>
                      <a:r>
                        <a:rPr lang="en-US" sz="1200" kern="1200" dirty="0">
                          <a:solidFill>
                            <a:schemeClr val="tx1"/>
                          </a:solidFill>
                          <a:effectLst/>
                          <a:latin typeface="+mn-lt"/>
                          <a:ea typeface="+mn-ea"/>
                          <a:cs typeface="+mn-cs"/>
                        </a:rPr>
                        <a:t>bidders</a:t>
                      </a:r>
                    </a:p>
                  </a:txBody>
                  <a:tcPr marL="0" marR="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marL="0" marR="0">
                        <a:lnSpc>
                          <a:spcPts val="1355"/>
                        </a:lnSpc>
                        <a:spcBef>
                          <a:spcPts val="0"/>
                        </a:spcBef>
                        <a:spcAft>
                          <a:spcPts val="0"/>
                        </a:spcAft>
                      </a:pPr>
                      <a:r>
                        <a:rPr lang="en-US" sz="1200" b="0" dirty="0">
                          <a:effectLst/>
                        </a:rPr>
                        <a:t>06/11/2018 </a:t>
                      </a:r>
                      <a:r>
                        <a:rPr lang="en-US" sz="1200" b="0" dirty="0" smtClean="0">
                          <a:effectLst/>
                        </a:rPr>
                        <a:t>at </a:t>
                      </a:r>
                      <a:r>
                        <a:rPr lang="en-US" sz="1200" b="0" dirty="0">
                          <a:effectLst/>
                        </a:rPr>
                        <a:t>11:00 </a:t>
                      </a:r>
                      <a:r>
                        <a:rPr lang="en-US" sz="1200" b="0" dirty="0" err="1">
                          <a:effectLst/>
                        </a:rPr>
                        <a:t>hrs</a:t>
                      </a:r>
                      <a:endParaRPr lang="en-US" sz="12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2351519049"/>
                  </a:ext>
                </a:extLst>
              </a:tr>
              <a:tr h="0">
                <a:tc>
                  <a:txBody>
                    <a:bodyPr/>
                    <a:lstStyle/>
                    <a:p>
                      <a:pPr marL="115888" marR="0" lvl="0" indent="0" algn="l" defTabSz="914417" rtl="0" eaLnBrk="1" fontAlgn="auto" latinLnBrk="0" hangingPunct="1">
                        <a:lnSpc>
                          <a:spcPts val="1310"/>
                        </a:lnSpc>
                        <a:spcBef>
                          <a:spcPts val="0"/>
                        </a:spcBef>
                        <a:spcAft>
                          <a:spcPts val="0"/>
                        </a:spcAft>
                        <a:buClrTx/>
                        <a:buSzTx/>
                        <a:buFont typeface="+mj-lt"/>
                        <a:buNone/>
                        <a:tabLst/>
                        <a:defRPr/>
                      </a:pPr>
                      <a:r>
                        <a:rPr kumimoji="0" lang="en-US" sz="1200" b="1" i="0" u="none" strike="noStrike" kern="1200" cap="none" spc="0" normalizeH="0" baseline="0" noProof="0" dirty="0" smtClean="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3</a:t>
                      </a:r>
                      <a:endPar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marL="57150" marR="0" indent="-17463" algn="l" defTabSz="914417" rtl="0" eaLnBrk="1" latinLnBrk="0" hangingPunct="1">
                        <a:lnSpc>
                          <a:spcPct val="105000"/>
                        </a:lnSpc>
                        <a:spcBef>
                          <a:spcPts val="0"/>
                        </a:spcBef>
                        <a:spcAft>
                          <a:spcPts val="0"/>
                        </a:spcAft>
                        <a:tabLst>
                          <a:tab pos="114300" algn="l"/>
                          <a:tab pos="999490" algn="l"/>
                          <a:tab pos="1309370" algn="l"/>
                          <a:tab pos="1605915" algn="l"/>
                          <a:tab pos="2073910" algn="l"/>
                          <a:tab pos="2602230" algn="l"/>
                          <a:tab pos="2688590" algn="l"/>
                        </a:tabLst>
                      </a:pPr>
                      <a:r>
                        <a:rPr lang="en-US" sz="1200" kern="1200" dirty="0">
                          <a:solidFill>
                            <a:schemeClr val="tx1"/>
                          </a:solidFill>
                          <a:effectLst/>
                          <a:latin typeface="+mn-lt"/>
                          <a:ea typeface="+mn-ea"/>
                          <a:cs typeface="+mn-cs"/>
                        </a:rPr>
                        <a:t>Last date and time of submission of query</a:t>
                      </a:r>
                    </a:p>
                  </a:txBody>
                  <a:tcPr marL="0" marR="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marL="0" marR="0">
                        <a:lnSpc>
                          <a:spcPts val="1355"/>
                        </a:lnSpc>
                        <a:spcBef>
                          <a:spcPts val="0"/>
                        </a:spcBef>
                        <a:spcAft>
                          <a:spcPts val="0"/>
                        </a:spcAft>
                        <a:tabLst>
                          <a:tab pos="478155" algn="l"/>
                        </a:tabLst>
                      </a:pPr>
                      <a:r>
                        <a:rPr lang="en-US" sz="1200" b="0" dirty="0" smtClean="0">
                          <a:effectLst/>
                        </a:rPr>
                        <a:t>Up</a:t>
                      </a:r>
                      <a:r>
                        <a:rPr lang="en-US" sz="1200" b="0" baseline="0" dirty="0" smtClean="0">
                          <a:effectLst/>
                        </a:rPr>
                        <a:t> </a:t>
                      </a:r>
                      <a:r>
                        <a:rPr lang="en-US" sz="1200" b="0" dirty="0" smtClean="0">
                          <a:effectLst/>
                        </a:rPr>
                        <a:t>to 17:00 </a:t>
                      </a:r>
                      <a:r>
                        <a:rPr lang="en-US" sz="1200" b="0" dirty="0" err="1" smtClean="0">
                          <a:effectLst/>
                        </a:rPr>
                        <a:t>hrs</a:t>
                      </a:r>
                      <a:r>
                        <a:rPr lang="en-US" sz="1200" b="0" dirty="0" smtClean="0">
                          <a:effectLst/>
                        </a:rPr>
                        <a:t> on </a:t>
                      </a:r>
                      <a:r>
                        <a:rPr lang="en-US" sz="1200" b="0" dirty="0" smtClean="0">
                          <a:effectLst/>
                        </a:rPr>
                        <a:t>09/11/2018</a:t>
                      </a:r>
                      <a:endParaRPr lang="en-US" sz="12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3008948894"/>
                  </a:ext>
                </a:extLst>
              </a:tr>
              <a:tr h="0">
                <a:tc>
                  <a:txBody>
                    <a:bodyPr/>
                    <a:lstStyle/>
                    <a:p>
                      <a:pPr marL="115888" marR="0" lvl="0" indent="0" algn="l" defTabSz="914417" rtl="0" eaLnBrk="1" fontAlgn="auto" latinLnBrk="0" hangingPunct="1">
                        <a:lnSpc>
                          <a:spcPts val="1310"/>
                        </a:lnSpc>
                        <a:spcBef>
                          <a:spcPts val="0"/>
                        </a:spcBef>
                        <a:spcAft>
                          <a:spcPts val="0"/>
                        </a:spcAft>
                        <a:buClrTx/>
                        <a:buSzTx/>
                        <a:buFont typeface="+mj-lt"/>
                        <a:buNone/>
                        <a:tabLst/>
                        <a:defRPr/>
                      </a:pPr>
                      <a:r>
                        <a:rPr kumimoji="0" lang="en-US" sz="1200" b="1" i="0" u="none" strike="noStrike" kern="1200" cap="none" spc="0" normalizeH="0" baseline="0" noProof="0" dirty="0" smtClean="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4</a:t>
                      </a:r>
                      <a:endPar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marL="57150" marR="0" indent="-17463" algn="l" defTabSz="914417" rtl="0" eaLnBrk="1" latinLnBrk="0" hangingPunct="1">
                        <a:lnSpc>
                          <a:spcPct val="105000"/>
                        </a:lnSpc>
                        <a:spcBef>
                          <a:spcPts val="0"/>
                        </a:spcBef>
                        <a:spcAft>
                          <a:spcPts val="0"/>
                        </a:spcAft>
                        <a:tabLst>
                          <a:tab pos="114300" algn="l"/>
                          <a:tab pos="999490" algn="l"/>
                          <a:tab pos="1309370" algn="l"/>
                          <a:tab pos="1605915" algn="l"/>
                          <a:tab pos="2073910" algn="l"/>
                          <a:tab pos="2602230" algn="l"/>
                          <a:tab pos="2688590" algn="l"/>
                        </a:tabLst>
                      </a:pPr>
                      <a:r>
                        <a:rPr lang="en-US" sz="1200" kern="1200" dirty="0">
                          <a:solidFill>
                            <a:schemeClr val="tx1"/>
                          </a:solidFill>
                          <a:effectLst/>
                          <a:latin typeface="+mn-lt"/>
                          <a:ea typeface="+mn-ea"/>
                          <a:cs typeface="+mn-cs"/>
                        </a:rPr>
                        <a:t>If required, release of Corrigendum / Final  Bidding  /  Scheme  Documents on e-bid portal;</a:t>
                      </a:r>
                    </a:p>
                  </a:txBody>
                  <a:tcPr marL="0" marR="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marL="0" marR="0">
                        <a:lnSpc>
                          <a:spcPts val="1355"/>
                        </a:lnSpc>
                        <a:spcBef>
                          <a:spcPts val="0"/>
                        </a:spcBef>
                        <a:spcAft>
                          <a:spcPts val="0"/>
                        </a:spcAft>
                        <a:tabLst>
                          <a:tab pos="478155" algn="l"/>
                        </a:tabLst>
                      </a:pPr>
                      <a:r>
                        <a:rPr lang="en-US" sz="1200" b="0" dirty="0" smtClean="0">
                          <a:effectLst/>
                        </a:rPr>
                        <a:t>Up to</a:t>
                      </a:r>
                      <a:r>
                        <a:rPr lang="en-US" sz="1200" b="0" spc="280" dirty="0" smtClean="0">
                          <a:effectLst/>
                        </a:rPr>
                        <a:t> </a:t>
                      </a:r>
                      <a:r>
                        <a:rPr lang="en-US" sz="1200" b="0" dirty="0" smtClean="0">
                          <a:effectLst/>
                        </a:rPr>
                        <a:t>17:00 </a:t>
                      </a:r>
                      <a:r>
                        <a:rPr lang="en-US" sz="1200" b="0" dirty="0" err="1" smtClean="0">
                          <a:effectLst/>
                        </a:rPr>
                        <a:t>hrs</a:t>
                      </a:r>
                      <a:r>
                        <a:rPr lang="en-US" sz="1200" b="0" baseline="0" dirty="0" smtClean="0">
                          <a:effectLst/>
                        </a:rPr>
                        <a:t> </a:t>
                      </a:r>
                      <a:r>
                        <a:rPr lang="en-US" sz="1200" b="0" dirty="0" smtClean="0">
                          <a:effectLst/>
                        </a:rPr>
                        <a:t>on </a:t>
                      </a:r>
                      <a:r>
                        <a:rPr lang="en-US" sz="1200" b="0" dirty="0" smtClean="0">
                          <a:effectLst/>
                        </a:rPr>
                        <a:t>14/11/2018</a:t>
                      </a:r>
                      <a:endParaRPr lang="en-US" sz="12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2659644205"/>
                  </a:ext>
                </a:extLst>
              </a:tr>
              <a:tr h="0">
                <a:tc>
                  <a:txBody>
                    <a:bodyPr/>
                    <a:lstStyle/>
                    <a:p>
                      <a:pPr marL="115888" marR="0" lvl="0" indent="0" algn="l" defTabSz="914417" rtl="0" eaLnBrk="1" fontAlgn="auto" latinLnBrk="0" hangingPunct="1">
                        <a:lnSpc>
                          <a:spcPts val="1310"/>
                        </a:lnSpc>
                        <a:spcBef>
                          <a:spcPts val="0"/>
                        </a:spcBef>
                        <a:spcAft>
                          <a:spcPts val="0"/>
                        </a:spcAft>
                        <a:buClrTx/>
                        <a:buSzTx/>
                        <a:buFont typeface="+mj-lt"/>
                        <a:buNone/>
                        <a:tabLst/>
                        <a:defRPr/>
                      </a:pPr>
                      <a:r>
                        <a:rPr kumimoji="0" lang="en-US" sz="1200" b="1" i="0" u="none" strike="noStrike" kern="1200" cap="none" spc="0" normalizeH="0" baseline="0" noProof="0" dirty="0" smtClean="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5</a:t>
                      </a:r>
                      <a:endPar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marL="57150" marR="0" indent="-17463" algn="l" defTabSz="914417" rtl="0" eaLnBrk="1" latinLnBrk="0" hangingPunct="1">
                        <a:lnSpc>
                          <a:spcPct val="105000"/>
                        </a:lnSpc>
                        <a:spcBef>
                          <a:spcPts val="0"/>
                        </a:spcBef>
                        <a:spcAft>
                          <a:spcPts val="0"/>
                        </a:spcAft>
                        <a:tabLst>
                          <a:tab pos="114300" algn="l"/>
                          <a:tab pos="999490" algn="l"/>
                          <a:tab pos="1309370" algn="l"/>
                          <a:tab pos="1605915" algn="l"/>
                          <a:tab pos="2073910" algn="l"/>
                          <a:tab pos="2602230" algn="l"/>
                          <a:tab pos="2688590" algn="l"/>
                        </a:tabLst>
                      </a:pPr>
                      <a:r>
                        <a:rPr lang="en-US" sz="1200" kern="1200" dirty="0">
                          <a:solidFill>
                            <a:schemeClr val="tx1"/>
                          </a:solidFill>
                          <a:effectLst/>
                          <a:latin typeface="+mn-lt"/>
                          <a:ea typeface="+mn-ea"/>
                          <a:cs typeface="+mn-cs"/>
                        </a:rPr>
                        <a:t>Date &amp; time of submission of request  by the applicant through e-bid portal of UDAN-RCS on MSTC’s website for the followings;</a:t>
                      </a:r>
                    </a:p>
                    <a:p>
                      <a:pPr marL="57150" marR="0" lvl="0" indent="-17463" algn="l" defTabSz="914417" rtl="0" eaLnBrk="1" latinLnBrk="0" hangingPunct="1">
                        <a:lnSpc>
                          <a:spcPct val="105000"/>
                        </a:lnSpc>
                        <a:spcBef>
                          <a:spcPts val="0"/>
                        </a:spcBef>
                        <a:spcAft>
                          <a:spcPts val="0"/>
                        </a:spcAft>
                        <a:buFont typeface="+mj-lt"/>
                        <a:buAutoNum type="romanLcPeriod"/>
                        <a:tabLst>
                          <a:tab pos="114300" algn="l"/>
                          <a:tab pos="999490" algn="l"/>
                          <a:tab pos="1309370" algn="l"/>
                          <a:tab pos="1605915" algn="l"/>
                          <a:tab pos="2073910" algn="l"/>
                          <a:tab pos="2602230" algn="l"/>
                          <a:tab pos="2688590" algn="l"/>
                        </a:tabLst>
                      </a:pPr>
                      <a:r>
                        <a:rPr lang="en-US" sz="1200" kern="1200" dirty="0">
                          <a:solidFill>
                            <a:schemeClr val="tx1"/>
                          </a:solidFill>
                          <a:effectLst/>
                          <a:latin typeface="+mn-lt"/>
                          <a:ea typeface="+mn-ea"/>
                          <a:cs typeface="+mn-cs"/>
                        </a:rPr>
                        <a:t>stage length </a:t>
                      </a:r>
                      <a:r>
                        <a:rPr lang="en-US" sz="1200" kern="1200" dirty="0" smtClean="0">
                          <a:solidFill>
                            <a:schemeClr val="tx1"/>
                          </a:solidFill>
                          <a:effectLst/>
                          <a:latin typeface="+mn-lt"/>
                          <a:ea typeface="+mn-ea"/>
                          <a:cs typeface="+mn-cs"/>
                        </a:rPr>
                        <a:t>(in </a:t>
                      </a:r>
                      <a:r>
                        <a:rPr lang="en-US" sz="1200" kern="1200" dirty="0" smtClean="0">
                          <a:solidFill>
                            <a:schemeClr val="tx1"/>
                          </a:solidFill>
                          <a:effectLst/>
                          <a:latin typeface="+mn-lt"/>
                          <a:ea typeface="+mn-ea"/>
                          <a:cs typeface="+mn-cs"/>
                        </a:rPr>
                        <a:t>km</a:t>
                      </a:r>
                      <a:r>
                        <a:rPr lang="en-US" sz="1200" kern="1200" dirty="0">
                          <a:solidFill>
                            <a:schemeClr val="tx1"/>
                          </a:solidFill>
                          <a:effectLst/>
                          <a:latin typeface="+mn-lt"/>
                          <a:ea typeface="+mn-ea"/>
                          <a:cs typeface="+mn-cs"/>
                        </a:rPr>
                        <a:t>) fixed wing aircraft for RCS Route(s</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txBody>
                  <a:tcPr marL="0" marR="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b="0" dirty="0">
                          <a:effectLst/>
                        </a:rPr>
                        <a:t>Up to 17:00 </a:t>
                      </a:r>
                      <a:r>
                        <a:rPr lang="en-US" sz="1200" b="0" dirty="0" err="1">
                          <a:effectLst/>
                        </a:rPr>
                        <a:t>hrs</a:t>
                      </a:r>
                      <a:r>
                        <a:rPr lang="en-US" sz="1200" b="0" dirty="0">
                          <a:effectLst/>
                        </a:rPr>
                        <a:t> on </a:t>
                      </a:r>
                      <a:r>
                        <a:rPr lang="en-US" sz="1200" b="0" dirty="0" smtClean="0">
                          <a:effectLst/>
                        </a:rPr>
                        <a:t>20/11/2018</a:t>
                      </a:r>
                      <a:endParaRPr lang="en-US" sz="12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1334681820"/>
                  </a:ext>
                </a:extLst>
              </a:tr>
              <a:tr h="0">
                <a:tc>
                  <a:txBody>
                    <a:bodyPr/>
                    <a:lstStyle/>
                    <a:p>
                      <a:pPr marL="115888" marR="0" lvl="0" indent="0" algn="l" defTabSz="914417" rtl="0" eaLnBrk="1" fontAlgn="auto" latinLnBrk="0" hangingPunct="1">
                        <a:lnSpc>
                          <a:spcPts val="1310"/>
                        </a:lnSpc>
                        <a:spcBef>
                          <a:spcPts val="0"/>
                        </a:spcBef>
                        <a:spcAft>
                          <a:spcPts val="0"/>
                        </a:spcAft>
                        <a:buClrTx/>
                        <a:buSzTx/>
                        <a:buFont typeface="+mj-lt"/>
                        <a:buNone/>
                        <a:tabLst/>
                        <a:defRPr/>
                      </a:pPr>
                      <a:r>
                        <a:rPr kumimoji="0" lang="en-US" sz="1200" b="1" i="0" u="none" strike="noStrike" kern="1200" cap="none" spc="0" normalizeH="0" baseline="0" noProof="0" dirty="0" smtClean="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6</a:t>
                      </a:r>
                      <a:endPar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marL="57150" marR="0" indent="-17463" algn="l" defTabSz="914417" rtl="0" eaLnBrk="1" latinLnBrk="0" hangingPunct="1">
                        <a:lnSpc>
                          <a:spcPct val="105000"/>
                        </a:lnSpc>
                        <a:spcBef>
                          <a:spcPts val="0"/>
                        </a:spcBef>
                        <a:spcAft>
                          <a:spcPts val="0"/>
                        </a:spcAft>
                        <a:tabLst>
                          <a:tab pos="114300" algn="l"/>
                          <a:tab pos="999490" algn="l"/>
                          <a:tab pos="1309370" algn="l"/>
                          <a:tab pos="1605915" algn="l"/>
                          <a:tab pos="2073910" algn="l"/>
                          <a:tab pos="2602230" algn="l"/>
                          <a:tab pos="2688590" algn="l"/>
                        </a:tabLst>
                      </a:pPr>
                      <a:r>
                        <a:rPr lang="en-US" sz="1200" kern="1200" dirty="0">
                          <a:solidFill>
                            <a:schemeClr val="tx1"/>
                          </a:solidFill>
                          <a:effectLst/>
                          <a:latin typeface="+mn-lt"/>
                          <a:ea typeface="+mn-ea"/>
                          <a:cs typeface="+mn-cs"/>
                        </a:rPr>
                        <a:t>a. Last Date and time of validation of stage length  by AAI</a:t>
                      </a:r>
                    </a:p>
                  </a:txBody>
                  <a:tcPr marL="0" marR="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b="0" dirty="0">
                          <a:effectLst/>
                        </a:rPr>
                        <a:t>Up to 17:00 </a:t>
                      </a:r>
                      <a:r>
                        <a:rPr lang="en-US" sz="1200" b="0" dirty="0" err="1">
                          <a:effectLst/>
                        </a:rPr>
                        <a:t>hrs</a:t>
                      </a:r>
                      <a:r>
                        <a:rPr lang="en-US" sz="1200" b="0" dirty="0">
                          <a:effectLst/>
                        </a:rPr>
                        <a:t> on </a:t>
                      </a:r>
                      <a:r>
                        <a:rPr lang="en-US" sz="1200" b="0" dirty="0" smtClean="0">
                          <a:effectLst/>
                        </a:rPr>
                        <a:t>27/11/2018</a:t>
                      </a:r>
                      <a:endParaRPr lang="en-US" sz="12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1711111252"/>
                  </a:ext>
                </a:extLst>
              </a:tr>
              <a:tr h="0">
                <a:tc>
                  <a:txBody>
                    <a:bodyPr/>
                    <a:lstStyle/>
                    <a:p>
                      <a:pPr marL="115888" marR="0" lvl="0" indent="0" algn="l" defTabSz="914417" rtl="0" eaLnBrk="1" fontAlgn="auto" latinLnBrk="0" hangingPunct="1">
                        <a:lnSpc>
                          <a:spcPts val="1310"/>
                        </a:lnSpc>
                        <a:spcBef>
                          <a:spcPts val="0"/>
                        </a:spcBef>
                        <a:spcAft>
                          <a:spcPts val="0"/>
                        </a:spcAft>
                        <a:buClrTx/>
                        <a:buSzTx/>
                        <a:buFont typeface="+mj-lt"/>
                        <a:buNone/>
                        <a:tabLst/>
                        <a:defRPr/>
                      </a:pPr>
                      <a:endPar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marL="57150" marR="0" indent="-17463" algn="l" defTabSz="914417" rtl="0" eaLnBrk="1" latinLnBrk="0" hangingPunct="1">
                        <a:lnSpc>
                          <a:spcPct val="105000"/>
                        </a:lnSpc>
                        <a:spcBef>
                          <a:spcPts val="0"/>
                        </a:spcBef>
                        <a:spcAft>
                          <a:spcPts val="0"/>
                        </a:spcAft>
                        <a:tabLst>
                          <a:tab pos="114300" algn="l"/>
                          <a:tab pos="999490" algn="l"/>
                          <a:tab pos="1309370" algn="l"/>
                          <a:tab pos="1605915" algn="l"/>
                          <a:tab pos="2073910" algn="l"/>
                          <a:tab pos="2602230" algn="l"/>
                          <a:tab pos="2688590" algn="l"/>
                        </a:tabLst>
                      </a:pPr>
                      <a:r>
                        <a:rPr lang="en-US" sz="1200" kern="1200" dirty="0">
                          <a:solidFill>
                            <a:schemeClr val="tx1"/>
                          </a:solidFill>
                          <a:effectLst/>
                          <a:latin typeface="+mn-lt"/>
                          <a:ea typeface="+mn-ea"/>
                          <a:cs typeface="+mn-cs"/>
                        </a:rPr>
                        <a:t>b. Last Date and time of submission of revised networks / routes, if any,</a:t>
                      </a:r>
                    </a:p>
                    <a:p>
                      <a:pPr marL="57150" marR="0" indent="-17463" algn="l" defTabSz="914417" rtl="0" eaLnBrk="1" latinLnBrk="0" hangingPunct="1">
                        <a:lnSpc>
                          <a:spcPct val="105000"/>
                        </a:lnSpc>
                        <a:spcBef>
                          <a:spcPts val="0"/>
                        </a:spcBef>
                        <a:spcAft>
                          <a:spcPts val="0"/>
                        </a:spcAft>
                        <a:tabLst>
                          <a:tab pos="114300" algn="l"/>
                          <a:tab pos="999490" algn="l"/>
                          <a:tab pos="1309370" algn="l"/>
                          <a:tab pos="1605915" algn="l"/>
                          <a:tab pos="2073910" algn="l"/>
                          <a:tab pos="2602230" algn="l"/>
                          <a:tab pos="2688590" algn="l"/>
                        </a:tabLst>
                      </a:pPr>
                      <a:r>
                        <a:rPr lang="en-US" sz="1200" kern="1200" dirty="0" smtClean="0">
                          <a:solidFill>
                            <a:schemeClr val="tx1"/>
                          </a:solidFill>
                          <a:effectLst/>
                          <a:latin typeface="+mn-lt"/>
                          <a:ea typeface="+mn-ea"/>
                          <a:cs typeface="+mn-cs"/>
                        </a:rPr>
                        <a:t>Note: This </a:t>
                      </a:r>
                      <a:r>
                        <a:rPr lang="en-US" sz="1200" kern="1200" dirty="0">
                          <a:solidFill>
                            <a:schemeClr val="tx1"/>
                          </a:solidFill>
                          <a:effectLst/>
                          <a:latin typeface="+mn-lt"/>
                          <a:ea typeface="+mn-ea"/>
                          <a:cs typeface="+mn-cs"/>
                        </a:rPr>
                        <a:t>is an additional  period provided to Applicants for revising their network/routes. Applicant can form networks/ routes considering only the routes for which stage length information was requested in the  previous  stage of the bidding process in a particular bidding round</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txBody>
                  <a:tcPr marL="0" marR="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b="0" dirty="0">
                          <a:effectLst/>
                        </a:rPr>
                        <a:t>Up to 17:00 </a:t>
                      </a:r>
                      <a:r>
                        <a:rPr lang="en-US" sz="1200" b="0" dirty="0" err="1">
                          <a:effectLst/>
                        </a:rPr>
                        <a:t>hrs</a:t>
                      </a:r>
                      <a:r>
                        <a:rPr lang="en-US" sz="1200" b="0" dirty="0">
                          <a:effectLst/>
                        </a:rPr>
                        <a:t> </a:t>
                      </a:r>
                      <a:r>
                        <a:rPr lang="en-US" sz="1200" b="0" dirty="0" smtClean="0">
                          <a:effectLst/>
                        </a:rPr>
                        <a:t>on</a:t>
                      </a:r>
                      <a:r>
                        <a:rPr lang="en-US" sz="1200" b="0" baseline="0" dirty="0" smtClean="0">
                          <a:effectLst/>
                        </a:rPr>
                        <a:t> </a:t>
                      </a:r>
                      <a:r>
                        <a:rPr lang="en-US" sz="1200" b="0" dirty="0" smtClean="0">
                          <a:effectLst/>
                        </a:rPr>
                        <a:t>29/11/2018</a:t>
                      </a:r>
                      <a:endParaRPr lang="en-US" sz="12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3997712402"/>
                  </a:ext>
                </a:extLst>
              </a:tr>
              <a:tr h="0">
                <a:tc>
                  <a:txBody>
                    <a:bodyPr/>
                    <a:lstStyle/>
                    <a:p>
                      <a:pPr marL="115888" marR="0" lvl="0" indent="0" algn="l" defTabSz="914417" rtl="0" eaLnBrk="1" fontAlgn="auto" latinLnBrk="0" hangingPunct="1">
                        <a:lnSpc>
                          <a:spcPts val="1310"/>
                        </a:lnSpc>
                        <a:spcBef>
                          <a:spcPts val="0"/>
                        </a:spcBef>
                        <a:spcAft>
                          <a:spcPts val="0"/>
                        </a:spcAft>
                        <a:buClrTx/>
                        <a:buSzTx/>
                        <a:buFont typeface="+mj-lt"/>
                        <a:buNone/>
                        <a:tabLst/>
                        <a:defRPr/>
                      </a:pPr>
                      <a:endPar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marL="57150" marR="0" lvl="0" indent="-17463" algn="l" defTabSz="914417" rtl="0" eaLnBrk="1" latinLnBrk="0" hangingPunct="1">
                        <a:lnSpc>
                          <a:spcPct val="105000"/>
                        </a:lnSpc>
                        <a:spcBef>
                          <a:spcPts val="0"/>
                        </a:spcBef>
                        <a:spcAft>
                          <a:spcPts val="0"/>
                        </a:spcAft>
                        <a:buFont typeface="+mj-lt"/>
                        <a:buAutoNum type="romanLcPeriod" startAt="100"/>
                        <a:tabLst>
                          <a:tab pos="114300" algn="l"/>
                          <a:tab pos="999490" algn="l"/>
                          <a:tab pos="1309370" algn="l"/>
                          <a:tab pos="1605915" algn="l"/>
                          <a:tab pos="2073910" algn="l"/>
                          <a:tab pos="2602230" algn="l"/>
                          <a:tab pos="2688590" algn="l"/>
                        </a:tabLst>
                      </a:pPr>
                      <a:r>
                        <a:rPr lang="en-US" sz="1200" kern="1200" dirty="0">
                          <a:solidFill>
                            <a:schemeClr val="tx1"/>
                          </a:solidFill>
                          <a:effectLst/>
                          <a:latin typeface="+mn-lt"/>
                          <a:ea typeface="+mn-ea"/>
                          <a:cs typeface="+mn-cs"/>
                        </a:rPr>
                        <a:t>Date of validation of revised networks/routes by </a:t>
                      </a:r>
                      <a:r>
                        <a:rPr lang="en-US" sz="1200" kern="1200" dirty="0" smtClean="0">
                          <a:solidFill>
                            <a:schemeClr val="tx1"/>
                          </a:solidFill>
                          <a:effectLst/>
                          <a:latin typeface="+mn-lt"/>
                          <a:ea typeface="+mn-ea"/>
                          <a:cs typeface="+mn-cs"/>
                        </a:rPr>
                        <a:t>AAI</a:t>
                      </a:r>
                      <a:endParaRPr lang="en-US" sz="1200" kern="1200" dirty="0">
                        <a:solidFill>
                          <a:schemeClr val="tx1"/>
                        </a:solidFill>
                        <a:effectLst/>
                        <a:latin typeface="+mn-lt"/>
                        <a:ea typeface="+mn-ea"/>
                        <a:cs typeface="+mn-cs"/>
                      </a:endParaRPr>
                    </a:p>
                  </a:txBody>
                  <a:tcPr marL="0" marR="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b="0" dirty="0" smtClean="0">
                          <a:effectLst/>
                        </a:rPr>
                        <a:t>Up </a:t>
                      </a:r>
                      <a:r>
                        <a:rPr lang="en-US" sz="1200" b="0" dirty="0">
                          <a:effectLst/>
                        </a:rPr>
                        <a:t>to 17:00 </a:t>
                      </a:r>
                      <a:r>
                        <a:rPr lang="en-US" sz="1200" b="0" dirty="0" err="1">
                          <a:effectLst/>
                        </a:rPr>
                        <a:t>hrs</a:t>
                      </a:r>
                      <a:r>
                        <a:rPr lang="en-US" sz="1200" b="0" dirty="0">
                          <a:effectLst/>
                        </a:rPr>
                        <a:t> </a:t>
                      </a:r>
                      <a:r>
                        <a:rPr lang="en-US" sz="1200" b="0" dirty="0" smtClean="0">
                          <a:effectLst/>
                        </a:rPr>
                        <a:t>on </a:t>
                      </a:r>
                      <a:r>
                        <a:rPr lang="en-US" sz="1200" b="0" dirty="0" smtClean="0">
                          <a:effectLst/>
                        </a:rPr>
                        <a:t>03/12/2018</a:t>
                      </a:r>
                      <a:endParaRPr lang="en-US" sz="12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3925243392"/>
                  </a:ext>
                </a:extLst>
              </a:tr>
              <a:tr h="0">
                <a:tc>
                  <a:txBody>
                    <a:bodyPr/>
                    <a:lstStyle/>
                    <a:p>
                      <a:pPr marL="115888" marR="0" lvl="0" indent="0" algn="l" defTabSz="914417" rtl="0" eaLnBrk="1" fontAlgn="auto" latinLnBrk="0" hangingPunct="1">
                        <a:lnSpc>
                          <a:spcPts val="1310"/>
                        </a:lnSpc>
                        <a:spcBef>
                          <a:spcPts val="0"/>
                        </a:spcBef>
                        <a:spcAft>
                          <a:spcPts val="0"/>
                        </a:spcAft>
                        <a:buClrTx/>
                        <a:buSzTx/>
                        <a:buFont typeface="+mj-lt"/>
                        <a:buNone/>
                        <a:tabLst/>
                        <a:defRPr/>
                      </a:pPr>
                      <a:r>
                        <a:rPr kumimoji="0" lang="en-US" sz="1200" b="1" i="0" u="none" strike="noStrike" kern="1200" cap="none" spc="0" normalizeH="0" baseline="0" noProof="0" dirty="0" smtClean="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7</a:t>
                      </a:r>
                      <a:endPar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marL="57150" marR="0" indent="-17463" algn="l" defTabSz="914417" rtl="0" eaLnBrk="1" latinLnBrk="0" hangingPunct="1">
                        <a:lnSpc>
                          <a:spcPct val="105000"/>
                        </a:lnSpc>
                        <a:spcBef>
                          <a:spcPts val="0"/>
                        </a:spcBef>
                        <a:spcAft>
                          <a:spcPts val="0"/>
                        </a:spcAft>
                        <a:tabLst>
                          <a:tab pos="114300" algn="l"/>
                          <a:tab pos="999490" algn="l"/>
                          <a:tab pos="1309370" algn="l"/>
                          <a:tab pos="1605915" algn="l"/>
                          <a:tab pos="2073910" algn="l"/>
                          <a:tab pos="2602230" algn="l"/>
                          <a:tab pos="2688590" algn="l"/>
                        </a:tabLst>
                      </a:pPr>
                      <a:r>
                        <a:rPr lang="en-US" sz="1200" b="1" kern="1200" dirty="0">
                          <a:solidFill>
                            <a:schemeClr val="tx1"/>
                          </a:solidFill>
                          <a:effectLst/>
                          <a:latin typeface="+mn-lt"/>
                          <a:ea typeface="+mn-ea"/>
                          <a:cs typeface="+mn-cs"/>
                        </a:rPr>
                        <a:t>Due date and time for submission of Initial Proposals</a:t>
                      </a:r>
                    </a:p>
                  </a:txBody>
                  <a:tcPr marL="0" marR="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b="1" dirty="0" err="1">
                          <a:effectLst/>
                        </a:rPr>
                        <a:t>Upto</a:t>
                      </a:r>
                      <a:r>
                        <a:rPr lang="en-US" sz="1200" b="1" dirty="0">
                          <a:effectLst/>
                        </a:rPr>
                        <a:t> 1700 hrs. on </a:t>
                      </a:r>
                      <a:r>
                        <a:rPr lang="en-US" sz="1200" b="1" dirty="0" smtClean="0">
                          <a:effectLst/>
                        </a:rPr>
                        <a:t>10/12/2018</a:t>
                      </a:r>
                      <a:endParaRPr lang="en-US" sz="1200" b="1"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490011582"/>
                  </a:ext>
                </a:extLst>
              </a:tr>
              <a:tr h="0">
                <a:tc>
                  <a:txBody>
                    <a:bodyPr/>
                    <a:lstStyle/>
                    <a:p>
                      <a:pPr marL="115888" marR="0" lvl="0" indent="0" algn="l" defTabSz="914417" rtl="0" eaLnBrk="1" fontAlgn="auto" latinLnBrk="0" hangingPunct="1">
                        <a:lnSpc>
                          <a:spcPts val="1310"/>
                        </a:lnSpc>
                        <a:spcBef>
                          <a:spcPts val="0"/>
                        </a:spcBef>
                        <a:spcAft>
                          <a:spcPts val="0"/>
                        </a:spcAft>
                        <a:buClrTx/>
                        <a:buSzTx/>
                        <a:buFont typeface="+mj-lt"/>
                        <a:buNone/>
                        <a:tabLst/>
                        <a:defRPr/>
                      </a:pPr>
                      <a:r>
                        <a:rPr kumimoji="0" lang="en-US" sz="1200" b="1" i="0" u="none" strike="noStrike" kern="1200" cap="none" spc="0" normalizeH="0" baseline="0" noProof="0" dirty="0" smtClean="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8</a:t>
                      </a:r>
                      <a:endPar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marL="57150" marR="0" indent="-17463" algn="l" defTabSz="914417" rtl="0" eaLnBrk="1" latinLnBrk="0" hangingPunct="1">
                        <a:lnSpc>
                          <a:spcPct val="105000"/>
                        </a:lnSpc>
                        <a:spcBef>
                          <a:spcPts val="0"/>
                        </a:spcBef>
                        <a:spcAft>
                          <a:spcPts val="0"/>
                        </a:spcAft>
                        <a:tabLst>
                          <a:tab pos="114300" algn="l"/>
                          <a:tab pos="999490" algn="l"/>
                          <a:tab pos="1309370" algn="l"/>
                          <a:tab pos="1605915" algn="l"/>
                          <a:tab pos="2073910" algn="l"/>
                          <a:tab pos="2602230" algn="l"/>
                          <a:tab pos="2688590" algn="l"/>
                        </a:tabLst>
                      </a:pPr>
                      <a:r>
                        <a:rPr lang="en-US" sz="1200" kern="1200" dirty="0">
                          <a:solidFill>
                            <a:schemeClr val="tx1"/>
                          </a:solidFill>
                          <a:effectLst/>
                          <a:latin typeface="+mn-lt"/>
                          <a:ea typeface="+mn-ea"/>
                          <a:cs typeface="+mn-cs"/>
                        </a:rPr>
                        <a:t>Date of opening of RCS route/network received in Initial proposals</a:t>
                      </a:r>
                    </a:p>
                  </a:txBody>
                  <a:tcPr marL="0" marR="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b="0" dirty="0" smtClean="0">
                          <a:effectLst/>
                        </a:rPr>
                        <a:t>From 1100 </a:t>
                      </a:r>
                      <a:r>
                        <a:rPr lang="en-US" sz="1200" b="0" dirty="0" err="1">
                          <a:effectLst/>
                        </a:rPr>
                        <a:t>hrs</a:t>
                      </a:r>
                      <a:r>
                        <a:rPr lang="en-US" sz="1200" b="0" dirty="0">
                          <a:effectLst/>
                        </a:rPr>
                        <a:t> on </a:t>
                      </a:r>
                      <a:r>
                        <a:rPr lang="en-US" sz="1200" b="0" dirty="0" smtClean="0">
                          <a:effectLst/>
                        </a:rPr>
                        <a:t>11/12/2018</a:t>
                      </a:r>
                      <a:endParaRPr lang="en-US" sz="12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364867715"/>
                  </a:ext>
                </a:extLst>
              </a:tr>
              <a:tr h="0">
                <a:tc>
                  <a:txBody>
                    <a:bodyPr/>
                    <a:lstStyle/>
                    <a:p>
                      <a:pPr marL="115888" marR="0" lvl="0" indent="0" algn="l" defTabSz="914417" rtl="0" eaLnBrk="1" fontAlgn="auto" latinLnBrk="0" hangingPunct="1">
                        <a:lnSpc>
                          <a:spcPts val="1310"/>
                        </a:lnSpc>
                        <a:spcBef>
                          <a:spcPts val="0"/>
                        </a:spcBef>
                        <a:spcAft>
                          <a:spcPts val="0"/>
                        </a:spcAft>
                        <a:buClrTx/>
                        <a:buSzTx/>
                        <a:buFont typeface="+mj-lt"/>
                        <a:buNone/>
                        <a:tabLst/>
                        <a:defRPr/>
                      </a:pPr>
                      <a:r>
                        <a:rPr kumimoji="0" lang="en-US" sz="1200" b="1" i="0" u="none" strike="noStrike" kern="1200" cap="none" spc="0" normalizeH="0" baseline="0" noProof="0" dirty="0" smtClean="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9</a:t>
                      </a:r>
                      <a:endPar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marL="57150" marR="0" indent="-17463" algn="l" defTabSz="914417" rtl="0" eaLnBrk="1" latinLnBrk="0" hangingPunct="1">
                        <a:lnSpc>
                          <a:spcPct val="105000"/>
                        </a:lnSpc>
                        <a:spcBef>
                          <a:spcPts val="0"/>
                        </a:spcBef>
                        <a:spcAft>
                          <a:spcPts val="0"/>
                        </a:spcAft>
                        <a:tabLst>
                          <a:tab pos="114300" algn="l"/>
                          <a:tab pos="999490" algn="l"/>
                          <a:tab pos="1309370" algn="l"/>
                          <a:tab pos="1605915" algn="l"/>
                          <a:tab pos="2073910" algn="l"/>
                          <a:tab pos="2602230" algn="l"/>
                          <a:tab pos="2688590" algn="l"/>
                        </a:tabLst>
                      </a:pPr>
                      <a:r>
                        <a:rPr lang="en-US" sz="1200" kern="1200" dirty="0">
                          <a:solidFill>
                            <a:schemeClr val="tx1"/>
                          </a:solidFill>
                          <a:effectLst/>
                          <a:latin typeface="+mn-lt"/>
                          <a:ea typeface="+mn-ea"/>
                          <a:cs typeface="+mn-cs"/>
                        </a:rPr>
                        <a:t>Invitation for submission of Counter Proposals</a:t>
                      </a:r>
                    </a:p>
                  </a:txBody>
                  <a:tcPr marL="0" marR="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b="0" dirty="0" smtClean="0">
                          <a:effectLst/>
                        </a:rPr>
                        <a:t>19/12/2018</a:t>
                      </a:r>
                      <a:endParaRPr lang="en-US" sz="12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3328516654"/>
                  </a:ext>
                </a:extLst>
              </a:tr>
              <a:tr h="0">
                <a:tc>
                  <a:txBody>
                    <a:bodyPr/>
                    <a:lstStyle/>
                    <a:p>
                      <a:pPr marL="115888" marR="0" lvl="0" indent="0" algn="l" defTabSz="914417" rtl="0" eaLnBrk="1" fontAlgn="auto" latinLnBrk="0" hangingPunct="1">
                        <a:lnSpc>
                          <a:spcPts val="1310"/>
                        </a:lnSpc>
                        <a:spcBef>
                          <a:spcPts val="0"/>
                        </a:spcBef>
                        <a:spcAft>
                          <a:spcPts val="0"/>
                        </a:spcAft>
                        <a:buClrTx/>
                        <a:buSzTx/>
                        <a:buFont typeface="+mj-lt"/>
                        <a:buNone/>
                        <a:tabLst/>
                        <a:defRPr/>
                      </a:pPr>
                      <a:r>
                        <a:rPr kumimoji="0" lang="en-US" sz="1200" b="1" i="0" u="none" strike="noStrike" kern="1200" cap="none" spc="0" normalizeH="0" baseline="0" noProof="0" dirty="0" smtClean="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10</a:t>
                      </a:r>
                      <a:endPar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marL="57150" marR="0" indent="-17463" algn="l" defTabSz="914417" rtl="0" eaLnBrk="1" latinLnBrk="0" hangingPunct="1">
                        <a:lnSpc>
                          <a:spcPct val="105000"/>
                        </a:lnSpc>
                        <a:spcBef>
                          <a:spcPts val="0"/>
                        </a:spcBef>
                        <a:spcAft>
                          <a:spcPts val="0"/>
                        </a:spcAft>
                        <a:tabLst>
                          <a:tab pos="114300" algn="l"/>
                          <a:tab pos="999490" algn="l"/>
                          <a:tab pos="1309370" algn="l"/>
                          <a:tab pos="1605915" algn="l"/>
                          <a:tab pos="2073910" algn="l"/>
                          <a:tab pos="2602230" algn="l"/>
                          <a:tab pos="2688590" algn="l"/>
                        </a:tabLst>
                      </a:pPr>
                      <a:r>
                        <a:rPr lang="en-US" sz="1200" b="1" kern="1200" dirty="0">
                          <a:solidFill>
                            <a:schemeClr val="tx1"/>
                          </a:solidFill>
                          <a:effectLst/>
                          <a:latin typeface="+mn-lt"/>
                          <a:ea typeface="+mn-ea"/>
                          <a:cs typeface="+mn-cs"/>
                        </a:rPr>
                        <a:t>Due date and time for submission of Counter Proposals</a:t>
                      </a:r>
                    </a:p>
                  </a:txBody>
                  <a:tcPr marL="0" marR="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b="1" dirty="0" err="1">
                          <a:effectLst/>
                        </a:rPr>
                        <a:t>Upto</a:t>
                      </a:r>
                      <a:r>
                        <a:rPr lang="en-US" sz="1200" b="1" dirty="0">
                          <a:effectLst/>
                        </a:rPr>
                        <a:t> 1700 </a:t>
                      </a:r>
                      <a:r>
                        <a:rPr lang="en-US" sz="1200" b="1" dirty="0" err="1">
                          <a:effectLst/>
                        </a:rPr>
                        <a:t>hrs</a:t>
                      </a:r>
                      <a:r>
                        <a:rPr lang="en-US" sz="1200" b="1" dirty="0">
                          <a:effectLst/>
                        </a:rPr>
                        <a:t> on </a:t>
                      </a:r>
                      <a:r>
                        <a:rPr lang="en-US" sz="1200" b="1" dirty="0" smtClean="0">
                          <a:effectLst/>
                        </a:rPr>
                        <a:t>26/12/2018</a:t>
                      </a:r>
                      <a:endParaRPr lang="en-US" sz="1200" b="1"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3946402829"/>
                  </a:ext>
                </a:extLst>
              </a:tr>
              <a:tr h="0">
                <a:tc>
                  <a:txBody>
                    <a:bodyPr/>
                    <a:lstStyle/>
                    <a:p>
                      <a:pPr marL="115888" marR="0" lvl="0" indent="0" algn="l" defTabSz="914417" rtl="0" eaLnBrk="1" fontAlgn="auto" latinLnBrk="0" hangingPunct="1">
                        <a:lnSpc>
                          <a:spcPts val="1310"/>
                        </a:lnSpc>
                        <a:spcBef>
                          <a:spcPts val="0"/>
                        </a:spcBef>
                        <a:spcAft>
                          <a:spcPts val="0"/>
                        </a:spcAft>
                        <a:buClrTx/>
                        <a:buSzTx/>
                        <a:buFont typeface="+mj-lt"/>
                        <a:buNone/>
                        <a:tabLst/>
                        <a:defRPr/>
                      </a:pPr>
                      <a:r>
                        <a:rPr kumimoji="0" lang="en-US" sz="1200" b="1" i="0" u="none" strike="noStrike" kern="1200" cap="none" spc="0" normalizeH="0" baseline="0" noProof="0" dirty="0" smtClean="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11</a:t>
                      </a:r>
                      <a:endPar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marL="57150" marR="0" indent="-17463" algn="l" defTabSz="914417" rtl="0" eaLnBrk="1" latinLnBrk="0" hangingPunct="1">
                        <a:lnSpc>
                          <a:spcPct val="105000"/>
                        </a:lnSpc>
                        <a:spcBef>
                          <a:spcPts val="0"/>
                        </a:spcBef>
                        <a:spcAft>
                          <a:spcPts val="0"/>
                        </a:spcAft>
                        <a:tabLst>
                          <a:tab pos="114300" algn="l"/>
                          <a:tab pos="999490" algn="l"/>
                          <a:tab pos="1309370" algn="l"/>
                          <a:tab pos="1605915" algn="l"/>
                          <a:tab pos="2073910" algn="l"/>
                          <a:tab pos="2602230" algn="l"/>
                          <a:tab pos="2688590" algn="l"/>
                        </a:tabLst>
                      </a:pPr>
                      <a:r>
                        <a:rPr lang="en-US" sz="1200" kern="1200" dirty="0">
                          <a:solidFill>
                            <a:schemeClr val="tx1"/>
                          </a:solidFill>
                          <a:effectLst/>
                          <a:latin typeface="+mn-lt"/>
                          <a:ea typeface="+mn-ea"/>
                          <a:cs typeface="+mn-cs"/>
                        </a:rPr>
                        <a:t>Date and time of opening of Technical Bid for Initial and Counter Proposals</a:t>
                      </a:r>
                    </a:p>
                  </a:txBody>
                  <a:tcPr marL="0" marR="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b="0" dirty="0">
                          <a:effectLst/>
                        </a:rPr>
                        <a:t>From 1100 </a:t>
                      </a:r>
                      <a:r>
                        <a:rPr lang="en-US" sz="1200" b="0" dirty="0" err="1">
                          <a:effectLst/>
                        </a:rPr>
                        <a:t>hrs</a:t>
                      </a:r>
                      <a:r>
                        <a:rPr lang="en-US" sz="1200" b="0" dirty="0">
                          <a:effectLst/>
                        </a:rPr>
                        <a:t> on </a:t>
                      </a:r>
                      <a:r>
                        <a:rPr lang="en-US" sz="1200" b="0" dirty="0" smtClean="0">
                          <a:effectLst/>
                        </a:rPr>
                        <a:t>27/12/2018</a:t>
                      </a:r>
                      <a:endParaRPr lang="en-US" sz="12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1931256811"/>
                  </a:ext>
                </a:extLst>
              </a:tr>
              <a:tr h="0">
                <a:tc>
                  <a:txBody>
                    <a:bodyPr/>
                    <a:lstStyle/>
                    <a:p>
                      <a:pPr marL="115888" marR="0" lvl="0" indent="0" algn="l" defTabSz="914417" rtl="0" eaLnBrk="1" fontAlgn="auto" latinLnBrk="0" hangingPunct="1">
                        <a:lnSpc>
                          <a:spcPts val="1310"/>
                        </a:lnSpc>
                        <a:spcBef>
                          <a:spcPts val="0"/>
                        </a:spcBef>
                        <a:spcAft>
                          <a:spcPts val="0"/>
                        </a:spcAft>
                        <a:buClrTx/>
                        <a:buSzTx/>
                        <a:buFont typeface="+mj-lt"/>
                        <a:buNone/>
                        <a:tabLst/>
                        <a:defRPr/>
                      </a:pPr>
                      <a:r>
                        <a:rPr kumimoji="0" lang="en-US" sz="1200" b="1" i="0" u="none" strike="noStrike" kern="1200" cap="none" spc="0" normalizeH="0" baseline="0" noProof="0" dirty="0" smtClean="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12</a:t>
                      </a:r>
                      <a:endPar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marL="57150" marR="0" indent="-17463" algn="l" defTabSz="914417" rtl="0" eaLnBrk="1" latinLnBrk="0" hangingPunct="1">
                        <a:lnSpc>
                          <a:spcPct val="105000"/>
                        </a:lnSpc>
                        <a:spcBef>
                          <a:spcPts val="0"/>
                        </a:spcBef>
                        <a:spcAft>
                          <a:spcPts val="0"/>
                        </a:spcAft>
                        <a:tabLst>
                          <a:tab pos="114300" algn="l"/>
                          <a:tab pos="999490" algn="l"/>
                          <a:tab pos="1309370" algn="l"/>
                          <a:tab pos="1605915" algn="l"/>
                          <a:tab pos="2073910" algn="l"/>
                          <a:tab pos="2602230" algn="l"/>
                          <a:tab pos="2688590" algn="l"/>
                        </a:tabLst>
                      </a:pPr>
                      <a:r>
                        <a:rPr lang="en-US" sz="1200" kern="1200" dirty="0">
                          <a:solidFill>
                            <a:schemeClr val="tx1"/>
                          </a:solidFill>
                          <a:effectLst/>
                          <a:latin typeface="+mn-lt"/>
                          <a:ea typeface="+mn-ea"/>
                          <a:cs typeface="+mn-cs"/>
                        </a:rPr>
                        <a:t>Date and time of opening of Financial Proposals (Initial and Counter)</a:t>
                      </a:r>
                    </a:p>
                  </a:txBody>
                  <a:tcPr marL="0" marR="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b="0" dirty="0" smtClean="0">
                          <a:effectLst/>
                        </a:rPr>
                        <a:t>From 1100 </a:t>
                      </a:r>
                      <a:r>
                        <a:rPr lang="en-US" sz="1200" b="0" dirty="0" err="1" smtClean="0">
                          <a:effectLst/>
                        </a:rPr>
                        <a:t>hrs</a:t>
                      </a:r>
                      <a:r>
                        <a:rPr lang="en-US" sz="1200" b="0" dirty="0" smtClean="0">
                          <a:effectLst/>
                        </a:rPr>
                        <a:t> on 31/12/2018</a:t>
                      </a:r>
                      <a:endParaRPr lang="en-US" sz="12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890224030"/>
                  </a:ext>
                </a:extLst>
              </a:tr>
              <a:tr h="0">
                <a:tc>
                  <a:txBody>
                    <a:bodyPr/>
                    <a:lstStyle/>
                    <a:p>
                      <a:pPr marL="115888" marR="0" lvl="0" indent="0" algn="l" defTabSz="914417" rtl="0" eaLnBrk="1" fontAlgn="auto" latinLnBrk="0" hangingPunct="1">
                        <a:lnSpc>
                          <a:spcPts val="1310"/>
                        </a:lnSpc>
                        <a:spcBef>
                          <a:spcPts val="0"/>
                        </a:spcBef>
                        <a:spcAft>
                          <a:spcPts val="0"/>
                        </a:spcAft>
                        <a:buClrTx/>
                        <a:buSzTx/>
                        <a:buFont typeface="+mj-lt"/>
                        <a:buNone/>
                        <a:tabLst/>
                        <a:defRPr/>
                      </a:pPr>
                      <a:r>
                        <a:rPr kumimoji="0" lang="en-US" sz="1200" b="1" i="0" u="none" strike="noStrike" kern="1200" cap="none" spc="0" normalizeH="0" baseline="0" noProof="0" dirty="0" smtClean="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13</a:t>
                      </a:r>
                      <a:endPar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marL="57150" marR="0" indent="-17463" algn="l" defTabSz="914417" rtl="0" eaLnBrk="1" latinLnBrk="0" hangingPunct="1">
                        <a:lnSpc>
                          <a:spcPct val="105000"/>
                        </a:lnSpc>
                        <a:spcBef>
                          <a:spcPts val="0"/>
                        </a:spcBef>
                        <a:spcAft>
                          <a:spcPts val="0"/>
                        </a:spcAft>
                        <a:tabLst>
                          <a:tab pos="114300" algn="l"/>
                          <a:tab pos="999490" algn="l"/>
                          <a:tab pos="1309370" algn="l"/>
                          <a:tab pos="1605915" algn="l"/>
                          <a:tab pos="2073910" algn="l"/>
                          <a:tab pos="2602230" algn="l"/>
                          <a:tab pos="2688590" algn="l"/>
                        </a:tabLst>
                      </a:pPr>
                      <a:r>
                        <a:rPr lang="en-US" sz="1200" kern="1200" dirty="0">
                          <a:solidFill>
                            <a:schemeClr val="tx1"/>
                          </a:solidFill>
                          <a:effectLst/>
                          <a:latin typeface="+mn-lt"/>
                          <a:ea typeface="+mn-ea"/>
                          <a:cs typeface="+mn-cs"/>
                        </a:rPr>
                        <a:t>Date of declaration of Selected Airline Operator and issue of Letter of </a:t>
                      </a:r>
                      <a:r>
                        <a:rPr lang="en-US" sz="1200" kern="1200" dirty="0" smtClean="0">
                          <a:solidFill>
                            <a:schemeClr val="tx1"/>
                          </a:solidFill>
                          <a:effectLst/>
                          <a:latin typeface="+mn-lt"/>
                          <a:ea typeface="+mn-ea"/>
                          <a:cs typeface="+mn-cs"/>
                        </a:rPr>
                        <a:t>Intent</a:t>
                      </a:r>
                      <a:endParaRPr lang="en-US" sz="1200" kern="1200" dirty="0">
                        <a:solidFill>
                          <a:schemeClr val="tx1"/>
                        </a:solidFill>
                        <a:effectLst/>
                        <a:latin typeface="+mn-lt"/>
                        <a:ea typeface="+mn-ea"/>
                        <a:cs typeface="+mn-cs"/>
                      </a:endParaRPr>
                    </a:p>
                  </a:txBody>
                  <a:tcPr marL="0" marR="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b="0" dirty="0" smtClean="0">
                          <a:effectLst/>
                        </a:rPr>
                        <a:t>07/01/2019</a:t>
                      </a:r>
                      <a:endParaRPr lang="en-US" sz="12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1654520356"/>
                  </a:ext>
                </a:extLst>
              </a:tr>
              <a:tr h="0">
                <a:tc>
                  <a:txBody>
                    <a:bodyPr/>
                    <a:lstStyle/>
                    <a:p>
                      <a:pPr marL="115888" marR="0" lvl="0" indent="0" algn="l" defTabSz="914417" rtl="0" eaLnBrk="1" fontAlgn="auto" latinLnBrk="0" hangingPunct="1">
                        <a:lnSpc>
                          <a:spcPts val="1310"/>
                        </a:lnSpc>
                        <a:spcBef>
                          <a:spcPts val="0"/>
                        </a:spcBef>
                        <a:spcAft>
                          <a:spcPts val="0"/>
                        </a:spcAft>
                        <a:buClrTx/>
                        <a:buSzTx/>
                        <a:buFont typeface="+mj-lt"/>
                        <a:buNone/>
                        <a:tabLst/>
                        <a:defRPr/>
                      </a:pPr>
                      <a:r>
                        <a:rPr kumimoji="0" lang="en-US" sz="1200" b="1" i="0" u="none" strike="noStrike" kern="1200" cap="none" spc="0" normalizeH="0" baseline="0" noProof="0" dirty="0" smtClean="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rPr>
                        <a:t>14</a:t>
                      </a:r>
                      <a:endPar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marL="57150" marR="0" indent="-17463" algn="l" defTabSz="914417" rtl="0" eaLnBrk="1" latinLnBrk="0" hangingPunct="1">
                        <a:lnSpc>
                          <a:spcPct val="105000"/>
                        </a:lnSpc>
                        <a:spcBef>
                          <a:spcPts val="0"/>
                        </a:spcBef>
                        <a:spcAft>
                          <a:spcPts val="0"/>
                        </a:spcAft>
                        <a:tabLst>
                          <a:tab pos="114300" algn="l"/>
                          <a:tab pos="999490" algn="l"/>
                          <a:tab pos="1309370" algn="l"/>
                          <a:tab pos="1605915" algn="l"/>
                          <a:tab pos="2073910" algn="l"/>
                          <a:tab pos="2602230" algn="l"/>
                          <a:tab pos="2688590" algn="l"/>
                        </a:tabLst>
                      </a:pPr>
                      <a:r>
                        <a:rPr lang="en-US" sz="1200" b="0" kern="1200" dirty="0" smtClean="0">
                          <a:solidFill>
                            <a:schemeClr val="tx1"/>
                          </a:solidFill>
                          <a:effectLst/>
                          <a:latin typeface="+mn-lt"/>
                          <a:ea typeface="+mn-ea"/>
                          <a:cs typeface="+mn-cs"/>
                        </a:rPr>
                        <a:t>Furnishing of Performance Guarantee(PG),</a:t>
                      </a:r>
                      <a:r>
                        <a:rPr lang="en-US" sz="1200" b="0" kern="1200" baseline="0" dirty="0" smtClean="0">
                          <a:solidFill>
                            <a:schemeClr val="tx1"/>
                          </a:solidFill>
                          <a:effectLst/>
                          <a:latin typeface="+mn-lt"/>
                          <a:ea typeface="+mn-ea"/>
                          <a:cs typeface="+mn-cs"/>
                        </a:rPr>
                        <a:t> </a:t>
                      </a:r>
                      <a:r>
                        <a:rPr lang="en-US" sz="1200" b="0" kern="1200" dirty="0" smtClean="0">
                          <a:solidFill>
                            <a:schemeClr val="tx1"/>
                          </a:solidFill>
                          <a:effectLst/>
                          <a:latin typeface="+mn-lt"/>
                          <a:ea typeface="+mn-ea"/>
                          <a:cs typeface="+mn-cs"/>
                        </a:rPr>
                        <a:t>Additional Performance Guarantee(APG) (if,</a:t>
                      </a:r>
                      <a:r>
                        <a:rPr lang="en-US" sz="1200" b="0" kern="1200" baseline="0" dirty="0" smtClean="0">
                          <a:solidFill>
                            <a:schemeClr val="tx1"/>
                          </a:solidFill>
                          <a:effectLst/>
                          <a:latin typeface="+mn-lt"/>
                          <a:ea typeface="+mn-ea"/>
                          <a:cs typeface="+mn-cs"/>
                        </a:rPr>
                        <a:t> </a:t>
                      </a:r>
                      <a:r>
                        <a:rPr lang="en-US" sz="1200" b="0" kern="1200" dirty="0" smtClean="0">
                          <a:solidFill>
                            <a:schemeClr val="tx1"/>
                          </a:solidFill>
                          <a:effectLst/>
                          <a:latin typeface="+mn-lt"/>
                          <a:ea typeface="+mn-ea"/>
                          <a:cs typeface="+mn-cs"/>
                        </a:rPr>
                        <a:t>required and Signing of SAO Agreement) </a:t>
                      </a:r>
                      <a:endParaRPr lang="en-US" sz="1200" b="0" kern="1200" dirty="0">
                        <a:solidFill>
                          <a:schemeClr val="tx1"/>
                        </a:solidFill>
                        <a:effectLst/>
                        <a:latin typeface="+mn-lt"/>
                        <a:ea typeface="+mn-ea"/>
                        <a:cs typeface="+mn-cs"/>
                      </a:endParaRPr>
                    </a:p>
                  </a:txBody>
                  <a:tcPr marL="0" marR="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b="0" dirty="0" smtClean="0">
                          <a:effectLst/>
                        </a:rPr>
                        <a:t>PG &amp; APG if any, within 6</a:t>
                      </a:r>
                      <a:r>
                        <a:rPr lang="en-US" sz="1200" b="0" baseline="0" dirty="0" smtClean="0">
                          <a:effectLst/>
                        </a:rPr>
                        <a:t> </a:t>
                      </a:r>
                      <a:r>
                        <a:rPr lang="en-US" sz="1200" b="0" dirty="0" smtClean="0">
                          <a:effectLst/>
                        </a:rPr>
                        <a:t>months of issue of Letter of</a:t>
                      </a:r>
                      <a:r>
                        <a:rPr lang="en-US" sz="1200" b="0" baseline="0" dirty="0" smtClean="0">
                          <a:effectLst/>
                        </a:rPr>
                        <a:t> </a:t>
                      </a:r>
                      <a:r>
                        <a:rPr lang="en-US" sz="1200" b="0" dirty="0" smtClean="0">
                          <a:effectLst/>
                        </a:rPr>
                        <a:t>Intent, readiness of airport(s) whichever is later or extended period accepted by implementing agency/</a:t>
                      </a:r>
                      <a:r>
                        <a:rPr lang="en-US" sz="1200" b="0" dirty="0" err="1" smtClean="0">
                          <a:effectLst/>
                        </a:rPr>
                        <a:t>MoCA</a:t>
                      </a:r>
                      <a:r>
                        <a:rPr lang="en-US" sz="1200" b="0" dirty="0" smtClean="0">
                          <a:effectLst/>
                        </a:rPr>
                        <a:t>.</a:t>
                      </a:r>
                      <a:endParaRPr lang="en-US" sz="1200" b="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752657572"/>
                  </a:ext>
                </a:extLst>
              </a:tr>
            </a:tbl>
          </a:graphicData>
        </a:graphic>
      </p:graphicFrame>
    </p:spTree>
    <p:extLst>
      <p:ext uri="{BB962C8B-B14F-4D97-AF65-F5344CB8AC3E}">
        <p14:creationId xmlns:p14="http://schemas.microsoft.com/office/powerpoint/2010/main" val="12386262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
            </p:custDataLst>
            <p:ext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462144" name="think-cell Slide" r:id="rId5" imgW="270" imgH="270" progId="TCLayout.ActiveDocument.1">
                  <p:embed/>
                </p:oleObj>
              </mc:Choice>
              <mc:Fallback>
                <p:oleObj name="think-cell Slide" r:id="rId5" imgW="270" imgH="270" progId="TCLayout.ActiveDocument.1">
                  <p:embed/>
                  <p:pic>
                    <p:nvPicPr>
                      <p:cNvPr id="4" name="Object 3" hidden="1"/>
                      <p:cNvPicPr/>
                      <p:nvPr/>
                    </p:nvPicPr>
                    <p:blipFill>
                      <a:blip r:embed="rId6"/>
                      <a:stretch>
                        <a:fillRect/>
                      </a:stretch>
                    </p:blipFill>
                    <p:spPr>
                      <a:xfrm>
                        <a:off x="1525589" y="1589"/>
                        <a:ext cx="1587" cy="1587"/>
                      </a:xfrm>
                      <a:prstGeom prst="rect">
                        <a:avLst/>
                      </a:prstGeom>
                    </p:spPr>
                  </p:pic>
                </p:oleObj>
              </mc:Fallback>
            </mc:AlternateContent>
          </a:graphicData>
        </a:graphic>
      </p:graphicFrame>
      <p:sp>
        <p:nvSpPr>
          <p:cNvPr id="5" name="Slide Number Placeholder 4"/>
          <p:cNvSpPr>
            <a:spLocks noGrp="1"/>
          </p:cNvSpPr>
          <p:nvPr>
            <p:ph type="sldNum" sz="quarter" idx="4"/>
          </p:nvPr>
        </p:nvSpPr>
        <p:spPr/>
        <p:txBody>
          <a:bodyPr/>
          <a:lstStyle/>
          <a:p>
            <a:fld id="{313880FF-B11A-4FA9-B5CC-7226C1B8517C}" type="slidenum">
              <a:rPr lang="en-GB" smtClean="0">
                <a:solidFill>
                  <a:srgbClr val="000000"/>
                </a:solidFill>
              </a:rPr>
              <a:pPr/>
              <a:t>4</a:t>
            </a:fld>
            <a:endParaRPr lang="en-GB" dirty="0">
              <a:solidFill>
                <a:srgbClr val="000000"/>
              </a:solidFill>
            </a:endParaRPr>
          </a:p>
        </p:txBody>
      </p:sp>
      <p:cxnSp>
        <p:nvCxnSpPr>
          <p:cNvPr id="27" name="Straight Connector 26"/>
          <p:cNvCxnSpPr/>
          <p:nvPr/>
        </p:nvCxnSpPr>
        <p:spPr>
          <a:xfrm flipV="1">
            <a:off x="447456" y="485656"/>
            <a:ext cx="11247120" cy="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352350" y="59898"/>
            <a:ext cx="11247120" cy="425758"/>
          </a:xfrm>
          <a:prstGeom prst="rect">
            <a:avLst/>
          </a:prstGeom>
        </p:spPr>
        <p:txBody>
          <a:bodyPr wrap="square" anchor="b">
            <a:spAutoFit/>
          </a:bodyPr>
          <a:lstStyle/>
          <a:p>
            <a:pPr algn="just" defTabSz="914253">
              <a:lnSpc>
                <a:spcPts val="2599"/>
              </a:lnSpc>
              <a:defRPr/>
            </a:pPr>
            <a:r>
              <a:rPr lang="en-US" sz="2000" b="1" dirty="0" smtClean="0">
                <a:latin typeface="+mj-lt"/>
                <a:ea typeface="+mj-ea"/>
                <a:cs typeface="+mj-cs"/>
              </a:rPr>
              <a:t>Inclusion of Tourism routes under UDAN 3</a:t>
            </a:r>
            <a:r>
              <a:rPr lang="en-US" sz="2000" b="1" baseline="30000" dirty="0" smtClean="0">
                <a:latin typeface="+mj-lt"/>
                <a:ea typeface="+mj-ea"/>
                <a:cs typeface="+mj-cs"/>
              </a:rPr>
              <a:t>rd</a:t>
            </a:r>
            <a:r>
              <a:rPr lang="en-US" sz="2000" b="1" dirty="0" smtClean="0">
                <a:latin typeface="+mj-lt"/>
                <a:ea typeface="+mj-ea"/>
                <a:cs typeface="+mj-cs"/>
              </a:rPr>
              <a:t> round</a:t>
            </a:r>
            <a:endParaRPr lang="en-US" sz="2000" b="1" dirty="0">
              <a:latin typeface="+mj-lt"/>
              <a:ea typeface="+mj-ea"/>
              <a:cs typeface="+mj-cs"/>
            </a:endParaRPr>
          </a:p>
        </p:txBody>
      </p:sp>
      <p:sp>
        <p:nvSpPr>
          <p:cNvPr id="7" name="TextBox 6"/>
          <p:cNvSpPr txBox="1"/>
          <p:nvPr/>
        </p:nvSpPr>
        <p:spPr>
          <a:xfrm>
            <a:off x="447457" y="612025"/>
            <a:ext cx="11247120" cy="5616922"/>
          </a:xfrm>
          <a:prstGeom prst="rect">
            <a:avLst/>
          </a:prstGeom>
          <a:noFill/>
        </p:spPr>
        <p:txBody>
          <a:bodyPr wrap="square" lIns="0" tIns="0" rIns="0" bIns="0" rtlCol="0">
            <a:spAutoFit/>
          </a:bodyPr>
          <a:lstStyle/>
          <a:p>
            <a:pPr marL="285750" indent="-285750">
              <a:spcBef>
                <a:spcPts val="600"/>
              </a:spcBef>
              <a:buSzPct val="125000"/>
              <a:buFont typeface="Wingdings" panose="05000000000000000000" pitchFamily="2" charset="2"/>
              <a:buChar char="§"/>
            </a:pPr>
            <a:r>
              <a:rPr lang="en-US" sz="2000" dirty="0" smtClean="0"/>
              <a:t>Ministry of Tourism intends to enhance air connectivity to select tourist destinations in India </a:t>
            </a:r>
          </a:p>
          <a:p>
            <a:pPr marL="285750" indent="-285750">
              <a:spcBef>
                <a:spcPts val="600"/>
              </a:spcBef>
              <a:buSzPct val="125000"/>
              <a:buFont typeface="Wingdings" panose="05000000000000000000" pitchFamily="2" charset="2"/>
              <a:buChar char="§"/>
            </a:pPr>
            <a:r>
              <a:rPr lang="en-US" sz="2000" dirty="0" smtClean="0"/>
              <a:t>Scope of UDAN Scheme has been expanded to include such routes as part of UDAN 3</a:t>
            </a:r>
            <a:r>
              <a:rPr lang="en-US" sz="2000" baseline="30000" dirty="0" smtClean="0"/>
              <a:t>rd</a:t>
            </a:r>
            <a:r>
              <a:rPr lang="en-US" sz="2000" dirty="0" smtClean="0"/>
              <a:t> round</a:t>
            </a:r>
          </a:p>
          <a:p>
            <a:pPr marL="285750" indent="-285750">
              <a:spcBef>
                <a:spcPts val="600"/>
              </a:spcBef>
              <a:buSzPct val="125000"/>
              <a:buFont typeface="Wingdings" panose="05000000000000000000" pitchFamily="2" charset="2"/>
              <a:buChar char="§"/>
            </a:pPr>
            <a:r>
              <a:rPr lang="en-US" sz="2000" dirty="0" smtClean="0"/>
              <a:t>Two (2) different kinds of routes, as proposed by the Ministry of Tourism, are available:</a:t>
            </a:r>
          </a:p>
          <a:p>
            <a:pPr marL="742950" lvl="1" indent="-285750">
              <a:spcBef>
                <a:spcPts val="600"/>
              </a:spcBef>
              <a:buSzPct val="125000"/>
              <a:buFont typeface="Wingdings" panose="05000000000000000000" pitchFamily="2" charset="2"/>
              <a:buChar char="§"/>
            </a:pPr>
            <a:r>
              <a:rPr lang="en-US" sz="2000" dirty="0" smtClean="0"/>
              <a:t>Un-served routes connecting un-served / under-served airports (as per definition of RCS routes under the Scheme)</a:t>
            </a:r>
          </a:p>
          <a:p>
            <a:pPr marL="742950" lvl="1" indent="-285750">
              <a:spcBef>
                <a:spcPts val="600"/>
              </a:spcBef>
              <a:buSzPct val="125000"/>
              <a:buFont typeface="Wingdings" panose="05000000000000000000" pitchFamily="2" charset="2"/>
              <a:buChar char="§"/>
            </a:pPr>
            <a:r>
              <a:rPr lang="en-US" sz="2000" dirty="0" smtClean="0"/>
              <a:t>Un-served routes connecting served airports (henceforth referred to as Tourism routes)</a:t>
            </a:r>
          </a:p>
          <a:p>
            <a:pPr marL="285750" indent="-285750">
              <a:spcBef>
                <a:spcPts val="600"/>
              </a:spcBef>
              <a:buSzPct val="125000"/>
              <a:buFont typeface="Wingdings" panose="05000000000000000000" pitchFamily="2" charset="2"/>
              <a:buChar char="§"/>
            </a:pPr>
            <a:r>
              <a:rPr lang="en-US" sz="2000" dirty="0" smtClean="0"/>
              <a:t>For Tourism routes, the following exceptions will be applicable:</a:t>
            </a:r>
          </a:p>
          <a:p>
            <a:pPr marL="742950" lvl="1" indent="-285750">
              <a:spcBef>
                <a:spcPts val="600"/>
              </a:spcBef>
              <a:buSzPct val="125000"/>
              <a:buFont typeface="Wingdings" panose="05000000000000000000" pitchFamily="2" charset="2"/>
              <a:buChar char="§"/>
            </a:pPr>
            <a:r>
              <a:rPr lang="en-US" sz="2000" dirty="0" smtClean="0"/>
              <a:t>Exclusivity of operations will not be available</a:t>
            </a:r>
          </a:p>
          <a:p>
            <a:pPr marL="742950" lvl="1" indent="-285750">
              <a:spcBef>
                <a:spcPts val="600"/>
              </a:spcBef>
              <a:buSzPct val="125000"/>
              <a:buFont typeface="Wingdings" panose="05000000000000000000" pitchFamily="2" charset="2"/>
              <a:buChar char="§"/>
            </a:pPr>
            <a:r>
              <a:rPr lang="en-US" sz="2000" dirty="0" smtClean="0"/>
              <a:t>Airport concessions will not be available</a:t>
            </a:r>
          </a:p>
          <a:p>
            <a:pPr marL="285750" indent="-285750">
              <a:spcBef>
                <a:spcPts val="600"/>
              </a:spcBef>
              <a:buSzPct val="125000"/>
              <a:buFont typeface="Wingdings" panose="05000000000000000000" pitchFamily="2" charset="2"/>
              <a:buChar char="§"/>
            </a:pPr>
            <a:r>
              <a:rPr lang="en-US" sz="2000" dirty="0"/>
              <a:t>VGF support will be available and governed for these routes as per UDAN framework</a:t>
            </a:r>
          </a:p>
          <a:p>
            <a:pPr marL="285750" indent="-285750">
              <a:spcBef>
                <a:spcPts val="600"/>
              </a:spcBef>
              <a:buSzPct val="125000"/>
              <a:buFont typeface="Wingdings" panose="05000000000000000000" pitchFamily="2" charset="2"/>
              <a:buChar char="§"/>
            </a:pPr>
            <a:r>
              <a:rPr lang="en-US" sz="2000" dirty="0" smtClean="0"/>
              <a:t>Funds </a:t>
            </a:r>
            <a:r>
              <a:rPr lang="en-US" sz="2000" dirty="0"/>
              <a:t>for the VGF support </a:t>
            </a:r>
            <a:r>
              <a:rPr lang="en-US" sz="2000" dirty="0" smtClean="0"/>
              <a:t>for both kind of routes will </a:t>
            </a:r>
            <a:r>
              <a:rPr lang="en-US" sz="2000" dirty="0"/>
              <a:t>be provided by </a:t>
            </a:r>
            <a:r>
              <a:rPr lang="en-US" sz="2000" dirty="0" smtClean="0"/>
              <a:t>Ministry </a:t>
            </a:r>
            <a:r>
              <a:rPr lang="en-US" sz="2000" dirty="0"/>
              <a:t>of </a:t>
            </a:r>
            <a:r>
              <a:rPr lang="en-US" sz="2000" dirty="0" smtClean="0"/>
              <a:t>Tourism</a:t>
            </a:r>
            <a:endParaRPr lang="en-US" sz="2000" dirty="0"/>
          </a:p>
        </p:txBody>
      </p:sp>
    </p:spTree>
    <p:extLst>
      <p:ext uri="{BB962C8B-B14F-4D97-AF65-F5344CB8AC3E}">
        <p14:creationId xmlns:p14="http://schemas.microsoft.com/office/powerpoint/2010/main" val="2217839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
            </p:custDataLst>
            <p:ext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451117" name="think-cell Slide" r:id="rId5" imgW="270" imgH="270" progId="TCLayout.ActiveDocument.1">
                  <p:embed/>
                </p:oleObj>
              </mc:Choice>
              <mc:Fallback>
                <p:oleObj name="think-cell Slide" r:id="rId5" imgW="270" imgH="270" progId="TCLayout.ActiveDocument.1">
                  <p:embed/>
                  <p:pic>
                    <p:nvPicPr>
                      <p:cNvPr id="4" name="Object 3" hidden="1"/>
                      <p:cNvPicPr/>
                      <p:nvPr/>
                    </p:nvPicPr>
                    <p:blipFill>
                      <a:blip r:embed="rId6"/>
                      <a:stretch>
                        <a:fillRect/>
                      </a:stretch>
                    </p:blipFill>
                    <p:spPr>
                      <a:xfrm>
                        <a:off x="1525589" y="1589"/>
                        <a:ext cx="1587" cy="1587"/>
                      </a:xfrm>
                      <a:prstGeom prst="rect">
                        <a:avLst/>
                      </a:prstGeom>
                    </p:spPr>
                  </p:pic>
                </p:oleObj>
              </mc:Fallback>
            </mc:AlternateContent>
          </a:graphicData>
        </a:graphic>
      </p:graphicFrame>
      <p:sp>
        <p:nvSpPr>
          <p:cNvPr id="5" name="Slide Number Placeholder 4"/>
          <p:cNvSpPr>
            <a:spLocks noGrp="1"/>
          </p:cNvSpPr>
          <p:nvPr>
            <p:ph type="sldNum" sz="quarter" idx="4"/>
          </p:nvPr>
        </p:nvSpPr>
        <p:spPr/>
        <p:txBody>
          <a:bodyPr/>
          <a:lstStyle/>
          <a:p>
            <a:fld id="{313880FF-B11A-4FA9-B5CC-7226C1B8517C}" type="slidenum">
              <a:rPr lang="en-GB" smtClean="0">
                <a:solidFill>
                  <a:srgbClr val="000000"/>
                </a:solidFill>
              </a:rPr>
              <a:pPr/>
              <a:t>5</a:t>
            </a:fld>
            <a:endParaRPr lang="en-GB" dirty="0">
              <a:solidFill>
                <a:srgbClr val="000000"/>
              </a:solidFill>
            </a:endParaRPr>
          </a:p>
        </p:txBody>
      </p:sp>
      <p:cxnSp>
        <p:nvCxnSpPr>
          <p:cNvPr id="27" name="Straight Connector 26"/>
          <p:cNvCxnSpPr/>
          <p:nvPr/>
        </p:nvCxnSpPr>
        <p:spPr>
          <a:xfrm flipV="1">
            <a:off x="447456" y="485656"/>
            <a:ext cx="11247120" cy="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352350" y="90098"/>
            <a:ext cx="11247120" cy="395558"/>
          </a:xfrm>
          <a:prstGeom prst="rect">
            <a:avLst/>
          </a:prstGeom>
        </p:spPr>
        <p:txBody>
          <a:bodyPr wrap="square" anchor="b">
            <a:spAutoFit/>
          </a:bodyPr>
          <a:lstStyle/>
          <a:p>
            <a:pPr algn="just" defTabSz="914253">
              <a:lnSpc>
                <a:spcPts val="2599"/>
              </a:lnSpc>
              <a:defRPr/>
            </a:pPr>
            <a:r>
              <a:rPr lang="en-US" sz="2000" b="1" dirty="0" smtClean="0">
                <a:latin typeface="+mj-lt"/>
                <a:ea typeface="+mj-ea"/>
                <a:cs typeface="+mj-cs"/>
              </a:rPr>
              <a:t>Inclusion of NER routes under UDAN 3</a:t>
            </a:r>
            <a:r>
              <a:rPr lang="en-US" sz="2000" b="1" baseline="30000" dirty="0" smtClean="0">
                <a:latin typeface="+mj-lt"/>
                <a:ea typeface="+mj-ea"/>
                <a:cs typeface="+mj-cs"/>
              </a:rPr>
              <a:t>rd</a:t>
            </a:r>
            <a:r>
              <a:rPr lang="en-US" sz="2000" b="1" dirty="0" smtClean="0">
                <a:latin typeface="+mj-lt"/>
                <a:ea typeface="+mj-ea"/>
                <a:cs typeface="+mj-cs"/>
              </a:rPr>
              <a:t> round</a:t>
            </a:r>
            <a:endParaRPr lang="en-US" sz="2000" b="1" dirty="0">
              <a:latin typeface="+mj-lt"/>
              <a:ea typeface="+mj-ea"/>
              <a:cs typeface="+mj-cs"/>
            </a:endParaRPr>
          </a:p>
        </p:txBody>
      </p:sp>
      <p:sp>
        <p:nvSpPr>
          <p:cNvPr id="7" name="TextBox 6"/>
          <p:cNvSpPr txBox="1"/>
          <p:nvPr/>
        </p:nvSpPr>
        <p:spPr>
          <a:xfrm>
            <a:off x="447457" y="612025"/>
            <a:ext cx="11247120" cy="5539978"/>
          </a:xfrm>
          <a:prstGeom prst="rect">
            <a:avLst/>
          </a:prstGeom>
          <a:noFill/>
        </p:spPr>
        <p:txBody>
          <a:bodyPr wrap="square" lIns="0" tIns="0" rIns="0" bIns="0" rtlCol="0">
            <a:spAutoFit/>
          </a:bodyPr>
          <a:lstStyle/>
          <a:p>
            <a:pPr marL="285750" indent="-285750">
              <a:spcBef>
                <a:spcPts val="600"/>
              </a:spcBef>
              <a:spcAft>
                <a:spcPts val="600"/>
              </a:spcAft>
              <a:buSzPct val="125000"/>
              <a:buFont typeface="Wingdings" panose="05000000000000000000" pitchFamily="2" charset="2"/>
              <a:buChar char="§"/>
            </a:pPr>
            <a:r>
              <a:rPr lang="en-US" sz="2000" dirty="0" smtClean="0"/>
              <a:t>Alliance Air currently operates certain routes in North-East Region based on an arrangement with </a:t>
            </a:r>
            <a:r>
              <a:rPr lang="en-US" sz="2000" dirty="0" err="1" smtClean="0"/>
              <a:t>DoNER</a:t>
            </a:r>
            <a:endParaRPr lang="en-US" sz="2000" dirty="0" smtClean="0"/>
          </a:p>
          <a:p>
            <a:pPr marL="285750" indent="-285750">
              <a:spcBef>
                <a:spcPts val="600"/>
              </a:spcBef>
              <a:spcAft>
                <a:spcPts val="600"/>
              </a:spcAft>
              <a:buSzPct val="125000"/>
              <a:buFont typeface="Wingdings" panose="05000000000000000000" pitchFamily="2" charset="2"/>
              <a:buChar char="§"/>
            </a:pPr>
            <a:r>
              <a:rPr lang="en-US" sz="2000" dirty="0" smtClean="0"/>
              <a:t>The current tenure of award of such routes ends on 31 March 2019</a:t>
            </a:r>
          </a:p>
          <a:p>
            <a:pPr marL="285750" indent="-285750">
              <a:spcBef>
                <a:spcPts val="600"/>
              </a:spcBef>
              <a:spcAft>
                <a:spcPts val="600"/>
              </a:spcAft>
              <a:buSzPct val="125000"/>
              <a:buFont typeface="Wingdings" panose="05000000000000000000" pitchFamily="2" charset="2"/>
              <a:buChar char="§"/>
            </a:pPr>
            <a:r>
              <a:rPr lang="en-US" sz="2000" dirty="0"/>
              <a:t>Accordingly, the following routes have also been included in UDAN-3 :</a:t>
            </a:r>
          </a:p>
          <a:p>
            <a:pPr lvl="1">
              <a:spcBef>
                <a:spcPts val="600"/>
              </a:spcBef>
              <a:spcAft>
                <a:spcPts val="600"/>
              </a:spcAft>
              <a:buSzPct val="125000"/>
            </a:pPr>
            <a:r>
              <a:rPr lang="en-US" sz="2000" dirty="0"/>
              <a:t>(i)	Kolkata – </a:t>
            </a:r>
            <a:r>
              <a:rPr lang="en-US" sz="2000" dirty="0" err="1"/>
              <a:t>Shillong</a:t>
            </a:r>
            <a:r>
              <a:rPr lang="en-US" sz="2000" dirty="0"/>
              <a:t>.</a:t>
            </a:r>
          </a:p>
          <a:p>
            <a:pPr lvl="1">
              <a:spcBef>
                <a:spcPts val="600"/>
              </a:spcBef>
              <a:spcAft>
                <a:spcPts val="600"/>
              </a:spcAft>
              <a:buSzPct val="125000"/>
            </a:pPr>
            <a:r>
              <a:rPr lang="en-US" sz="2000" dirty="0"/>
              <a:t>(ii)	Guwahati – </a:t>
            </a:r>
            <a:r>
              <a:rPr lang="en-US" sz="2000" dirty="0" err="1"/>
              <a:t>Lilabari</a:t>
            </a:r>
            <a:r>
              <a:rPr lang="en-US" sz="2000" dirty="0"/>
              <a:t>.</a:t>
            </a:r>
          </a:p>
          <a:p>
            <a:pPr lvl="1">
              <a:spcBef>
                <a:spcPts val="600"/>
              </a:spcBef>
              <a:spcAft>
                <a:spcPts val="600"/>
              </a:spcAft>
              <a:buSzPct val="125000"/>
            </a:pPr>
            <a:r>
              <a:rPr lang="en-US" sz="2000" dirty="0"/>
              <a:t>(iii)	Guwahati – </a:t>
            </a:r>
            <a:r>
              <a:rPr lang="en-US" sz="2000" dirty="0" err="1"/>
              <a:t>Tejpur</a:t>
            </a:r>
            <a:r>
              <a:rPr lang="en-US" sz="2000" dirty="0"/>
              <a:t>.</a:t>
            </a:r>
          </a:p>
          <a:p>
            <a:pPr lvl="1">
              <a:spcBef>
                <a:spcPts val="600"/>
              </a:spcBef>
              <a:spcAft>
                <a:spcPts val="600"/>
              </a:spcAft>
              <a:buSzPct val="125000"/>
            </a:pPr>
            <a:r>
              <a:rPr lang="en-US" sz="2000" dirty="0"/>
              <a:t>(iv)	Guwahati – </a:t>
            </a:r>
            <a:r>
              <a:rPr lang="en-US" sz="2000" dirty="0" err="1"/>
              <a:t>Passighat</a:t>
            </a:r>
            <a:r>
              <a:rPr lang="en-US" sz="2000" dirty="0"/>
              <a:t>.</a:t>
            </a:r>
          </a:p>
          <a:p>
            <a:pPr marL="285750" indent="-285750">
              <a:spcBef>
                <a:spcPts val="600"/>
              </a:spcBef>
              <a:buSzPct val="125000"/>
              <a:buFont typeface="Wingdings" panose="05000000000000000000" pitchFamily="2" charset="2"/>
              <a:buChar char="§"/>
            </a:pPr>
            <a:r>
              <a:rPr lang="en-US" sz="2000" dirty="0" smtClean="0"/>
              <a:t>RCS Condition for considering only the routes </a:t>
            </a:r>
            <a:r>
              <a:rPr lang="en-US" sz="2000" dirty="0"/>
              <a:t>that have been non-operational for a period of one (1) year or more </a:t>
            </a:r>
            <a:r>
              <a:rPr lang="en-US" sz="2000" dirty="0" smtClean="0"/>
              <a:t>for </a:t>
            </a:r>
            <a:r>
              <a:rPr lang="en-US" sz="2000" dirty="0"/>
              <a:t>the bidding </a:t>
            </a:r>
            <a:r>
              <a:rPr lang="en-US" sz="2000" dirty="0" smtClean="0"/>
              <a:t>process will be relaxed</a:t>
            </a:r>
            <a:endParaRPr lang="en-US" sz="2000" dirty="0"/>
          </a:p>
          <a:p>
            <a:pPr marL="285750" indent="-285750">
              <a:spcBef>
                <a:spcPts val="600"/>
              </a:spcBef>
              <a:buSzPct val="125000"/>
              <a:buFont typeface="Wingdings" panose="05000000000000000000" pitchFamily="2" charset="2"/>
              <a:buChar char="§"/>
            </a:pPr>
            <a:r>
              <a:rPr lang="en-US" sz="2000" dirty="0"/>
              <a:t>In order to provide continuing connectivity to the North Eastern region, </a:t>
            </a:r>
            <a:r>
              <a:rPr lang="en-US" sz="2000" dirty="0" smtClean="0"/>
              <a:t>these routes will need to be made operational from 01 April 2019</a:t>
            </a:r>
          </a:p>
          <a:p>
            <a:pPr marL="285750" indent="-285750">
              <a:spcBef>
                <a:spcPts val="600"/>
              </a:spcBef>
              <a:buSzPct val="125000"/>
              <a:buFont typeface="Wingdings" panose="05000000000000000000" pitchFamily="2" charset="2"/>
              <a:buChar char="§"/>
            </a:pPr>
            <a:r>
              <a:rPr lang="en-US" sz="2000" dirty="0"/>
              <a:t>Funds for the VGF support for </a:t>
            </a:r>
            <a:r>
              <a:rPr lang="en-US" sz="2000" dirty="0" smtClean="0"/>
              <a:t>such routes </a:t>
            </a:r>
            <a:r>
              <a:rPr lang="en-US" sz="2000" dirty="0"/>
              <a:t>will be provided by Ministry of </a:t>
            </a:r>
            <a:r>
              <a:rPr lang="en-US" sz="2000" dirty="0" smtClean="0"/>
              <a:t>Civil Aviation</a:t>
            </a:r>
            <a:endParaRPr lang="en-US" sz="2000" dirty="0"/>
          </a:p>
        </p:txBody>
      </p:sp>
    </p:spTree>
    <p:extLst>
      <p:ext uri="{BB962C8B-B14F-4D97-AF65-F5344CB8AC3E}">
        <p14:creationId xmlns:p14="http://schemas.microsoft.com/office/powerpoint/2010/main" val="4056079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
            </p:custDataLst>
            <p:ext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478289" name="think-cell Slide" r:id="rId5" imgW="270" imgH="270" progId="TCLayout.ActiveDocument.1">
                  <p:embed/>
                </p:oleObj>
              </mc:Choice>
              <mc:Fallback>
                <p:oleObj name="think-cell Slide" r:id="rId5" imgW="270" imgH="270" progId="TCLayout.ActiveDocument.1">
                  <p:embed/>
                  <p:pic>
                    <p:nvPicPr>
                      <p:cNvPr id="4" name="Object 3" hidden="1"/>
                      <p:cNvPicPr/>
                      <p:nvPr/>
                    </p:nvPicPr>
                    <p:blipFill>
                      <a:blip r:embed="rId6"/>
                      <a:stretch>
                        <a:fillRect/>
                      </a:stretch>
                    </p:blipFill>
                    <p:spPr>
                      <a:xfrm>
                        <a:off x="1525589" y="1589"/>
                        <a:ext cx="1587" cy="1587"/>
                      </a:xfrm>
                      <a:prstGeom prst="rect">
                        <a:avLst/>
                      </a:prstGeom>
                    </p:spPr>
                  </p:pic>
                </p:oleObj>
              </mc:Fallback>
            </mc:AlternateContent>
          </a:graphicData>
        </a:graphic>
      </p:graphicFrame>
      <p:sp>
        <p:nvSpPr>
          <p:cNvPr id="5" name="Slide Number Placeholder 4"/>
          <p:cNvSpPr>
            <a:spLocks noGrp="1"/>
          </p:cNvSpPr>
          <p:nvPr>
            <p:ph type="sldNum" sz="quarter" idx="4"/>
          </p:nvPr>
        </p:nvSpPr>
        <p:spPr/>
        <p:txBody>
          <a:bodyPr/>
          <a:lstStyle/>
          <a:p>
            <a:fld id="{313880FF-B11A-4FA9-B5CC-7226C1B8517C}" type="slidenum">
              <a:rPr lang="en-GB" smtClean="0">
                <a:solidFill>
                  <a:srgbClr val="000000"/>
                </a:solidFill>
              </a:rPr>
              <a:pPr/>
              <a:t>6</a:t>
            </a:fld>
            <a:endParaRPr lang="en-GB" dirty="0">
              <a:solidFill>
                <a:srgbClr val="000000"/>
              </a:solidFill>
            </a:endParaRPr>
          </a:p>
        </p:txBody>
      </p:sp>
      <p:cxnSp>
        <p:nvCxnSpPr>
          <p:cNvPr id="27" name="Straight Connector 26"/>
          <p:cNvCxnSpPr/>
          <p:nvPr/>
        </p:nvCxnSpPr>
        <p:spPr>
          <a:xfrm flipV="1">
            <a:off x="447456" y="485656"/>
            <a:ext cx="11247120" cy="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352350" y="59898"/>
            <a:ext cx="11247120" cy="425758"/>
          </a:xfrm>
          <a:prstGeom prst="rect">
            <a:avLst/>
          </a:prstGeom>
        </p:spPr>
        <p:txBody>
          <a:bodyPr wrap="square" anchor="b">
            <a:spAutoFit/>
          </a:bodyPr>
          <a:lstStyle/>
          <a:p>
            <a:pPr algn="just" defTabSz="914253">
              <a:lnSpc>
                <a:spcPts val="2599"/>
              </a:lnSpc>
              <a:defRPr/>
            </a:pPr>
            <a:r>
              <a:rPr lang="en-US" sz="2000" b="1" dirty="0" smtClean="0">
                <a:latin typeface="+mj-lt"/>
                <a:ea typeface="+mj-ea"/>
                <a:cs typeface="+mj-cs"/>
              </a:rPr>
              <a:t>Inclusion of </a:t>
            </a:r>
            <a:r>
              <a:rPr lang="en-US" sz="2000" b="1" dirty="0" smtClean="0">
                <a:latin typeface="+mj-lt"/>
                <a:ea typeface="+mj-ea"/>
                <a:cs typeface="+mj-cs"/>
              </a:rPr>
              <a:t>seaplane </a:t>
            </a:r>
            <a:r>
              <a:rPr lang="en-US" sz="2000" b="1" dirty="0" smtClean="0">
                <a:latin typeface="+mj-lt"/>
                <a:ea typeface="+mj-ea"/>
                <a:cs typeface="+mj-cs"/>
              </a:rPr>
              <a:t>operations</a:t>
            </a:r>
            <a:endParaRPr lang="en-US" sz="2000" b="1" dirty="0">
              <a:latin typeface="+mj-lt"/>
              <a:ea typeface="+mj-ea"/>
              <a:cs typeface="+mj-cs"/>
            </a:endParaRPr>
          </a:p>
        </p:txBody>
      </p:sp>
      <p:sp>
        <p:nvSpPr>
          <p:cNvPr id="7" name="TextBox 6"/>
          <p:cNvSpPr txBox="1"/>
          <p:nvPr/>
        </p:nvSpPr>
        <p:spPr>
          <a:xfrm>
            <a:off x="447457" y="612025"/>
            <a:ext cx="11247120" cy="5309146"/>
          </a:xfrm>
          <a:prstGeom prst="rect">
            <a:avLst/>
          </a:prstGeom>
          <a:noFill/>
        </p:spPr>
        <p:txBody>
          <a:bodyPr wrap="square" lIns="0" tIns="0" rIns="0" bIns="0" rtlCol="0">
            <a:spAutoFit/>
          </a:bodyPr>
          <a:lstStyle/>
          <a:p>
            <a:pPr marL="285750" indent="-285750">
              <a:spcBef>
                <a:spcPts val="600"/>
              </a:spcBef>
              <a:buSzPct val="125000"/>
              <a:buFont typeface="Wingdings" panose="05000000000000000000" pitchFamily="2" charset="2"/>
              <a:buChar char="§"/>
            </a:pPr>
            <a:r>
              <a:rPr lang="en-US" sz="2000" dirty="0"/>
              <a:t>The DGCA has recently allowed flight operations through </a:t>
            </a:r>
            <a:r>
              <a:rPr lang="en-US" sz="2000" dirty="0" smtClean="0"/>
              <a:t>seaplanes </a:t>
            </a:r>
            <a:r>
              <a:rPr lang="en-US" sz="2000" dirty="0"/>
              <a:t>from </a:t>
            </a:r>
            <a:r>
              <a:rPr lang="en-US" sz="2000" dirty="0" smtClean="0"/>
              <a:t>Water aerodromes</a:t>
            </a:r>
            <a:endParaRPr lang="en-US" sz="2000" dirty="0"/>
          </a:p>
          <a:p>
            <a:pPr marL="285750" indent="-285750">
              <a:spcBef>
                <a:spcPts val="600"/>
              </a:spcBef>
              <a:buSzPct val="125000"/>
              <a:buFont typeface="Wingdings" panose="05000000000000000000" pitchFamily="2" charset="2"/>
              <a:buChar char="§"/>
            </a:pPr>
            <a:r>
              <a:rPr lang="en-US" sz="2000" dirty="0" smtClean="0"/>
              <a:t>seaplane </a:t>
            </a:r>
            <a:r>
              <a:rPr lang="en-US" sz="2000" dirty="0"/>
              <a:t>operations from </a:t>
            </a:r>
            <a:r>
              <a:rPr lang="en-US" sz="2000" dirty="0" smtClean="0"/>
              <a:t>the</a:t>
            </a:r>
            <a:r>
              <a:rPr lang="en-US" sz="2000" dirty="0" smtClean="0"/>
              <a:t> published </a:t>
            </a:r>
            <a:r>
              <a:rPr lang="en-US" sz="2000" dirty="0" smtClean="0"/>
              <a:t>list of </a:t>
            </a:r>
            <a:r>
              <a:rPr lang="en-US" sz="2000" dirty="0" smtClean="0"/>
              <a:t>Water aerodromes </a:t>
            </a:r>
            <a:r>
              <a:rPr lang="en-US" sz="2000" dirty="0" smtClean="0"/>
              <a:t>are also allowed under UDAN </a:t>
            </a:r>
            <a:r>
              <a:rPr lang="en-US" sz="2000" dirty="0"/>
              <a:t>3</a:t>
            </a:r>
            <a:r>
              <a:rPr lang="en-US" sz="2000" baseline="30000" dirty="0"/>
              <a:t>rd</a:t>
            </a:r>
            <a:r>
              <a:rPr lang="en-US" sz="2000" dirty="0"/>
              <a:t> </a:t>
            </a:r>
            <a:r>
              <a:rPr lang="en-US" sz="2000" dirty="0" smtClean="0"/>
              <a:t>round</a:t>
            </a:r>
            <a:endParaRPr lang="en-US" sz="2000" dirty="0"/>
          </a:p>
          <a:p>
            <a:pPr marL="285750" indent="-285750">
              <a:spcBef>
                <a:spcPts val="600"/>
              </a:spcBef>
              <a:buSzPct val="125000"/>
              <a:buFont typeface="Wingdings" panose="05000000000000000000" pitchFamily="2" charset="2"/>
              <a:buChar char="§"/>
            </a:pPr>
            <a:r>
              <a:rPr lang="en-US" sz="2000" dirty="0" smtClean="0"/>
              <a:t>seaplanes </a:t>
            </a:r>
            <a:r>
              <a:rPr lang="en-US" sz="2000" dirty="0"/>
              <a:t>operations with the following types will be allowed under the Scheme from select </a:t>
            </a:r>
            <a:r>
              <a:rPr lang="en-US" sz="2000" dirty="0" smtClean="0"/>
              <a:t>Water aerodromes</a:t>
            </a:r>
            <a:r>
              <a:rPr lang="en-US" sz="2000" dirty="0"/>
              <a:t>: </a:t>
            </a:r>
          </a:p>
          <a:p>
            <a:pPr marL="742950" lvl="1" indent="-285750">
              <a:spcBef>
                <a:spcPts val="600"/>
              </a:spcBef>
              <a:buSzPct val="125000"/>
              <a:buFont typeface="Wingdings" panose="05000000000000000000" pitchFamily="2" charset="2"/>
              <a:buChar char="§"/>
            </a:pPr>
            <a:r>
              <a:rPr lang="en-US" sz="2000" dirty="0"/>
              <a:t>Category 1A – </a:t>
            </a:r>
            <a:r>
              <a:rPr lang="en-US" sz="2000" dirty="0" smtClean="0"/>
              <a:t>seaplane </a:t>
            </a:r>
            <a:r>
              <a:rPr lang="en-US" sz="2000" dirty="0"/>
              <a:t>with capacity &lt;9 seats</a:t>
            </a:r>
          </a:p>
          <a:p>
            <a:pPr marL="742950" lvl="1" indent="-285750">
              <a:spcBef>
                <a:spcPts val="600"/>
              </a:spcBef>
              <a:buSzPct val="125000"/>
              <a:buFont typeface="Wingdings" panose="05000000000000000000" pitchFamily="2" charset="2"/>
              <a:buChar char="§"/>
            </a:pPr>
            <a:r>
              <a:rPr lang="en-US" sz="2000" dirty="0"/>
              <a:t>Category 1 – </a:t>
            </a:r>
            <a:r>
              <a:rPr lang="en-US" sz="2000" dirty="0" smtClean="0"/>
              <a:t>seaplane </a:t>
            </a:r>
            <a:r>
              <a:rPr lang="en-US" sz="2000" dirty="0"/>
              <a:t>with capacity 9-20 seats</a:t>
            </a:r>
          </a:p>
          <a:p>
            <a:pPr marL="285750" indent="-285750">
              <a:spcBef>
                <a:spcPts val="600"/>
              </a:spcBef>
              <a:buSzPct val="125000"/>
              <a:buFont typeface="Wingdings" panose="05000000000000000000" pitchFamily="2" charset="2"/>
              <a:buChar char="§"/>
            </a:pPr>
            <a:r>
              <a:rPr lang="en-US" sz="2000" dirty="0" smtClean="0"/>
              <a:t>The VGF per seat will be based on the fixed-wing aircraft for Cat 1 and Cat </a:t>
            </a:r>
            <a:r>
              <a:rPr lang="en-US" sz="2000" dirty="0" smtClean="0"/>
              <a:t>1A</a:t>
            </a:r>
          </a:p>
          <a:p>
            <a:pPr marL="285750" indent="-285750">
              <a:spcBef>
                <a:spcPts val="600"/>
              </a:spcBef>
              <a:buSzPct val="125000"/>
              <a:buFont typeface="Wingdings" panose="05000000000000000000" pitchFamily="2" charset="2"/>
              <a:buChar char="§"/>
            </a:pPr>
            <a:r>
              <a:rPr lang="en-US" sz="2000" dirty="0"/>
              <a:t>RCS Condition for </a:t>
            </a:r>
            <a:r>
              <a:rPr lang="en-US" sz="2000" dirty="0" smtClean="0"/>
              <a:t>permitting Category 1A aircraft to operate only on Priority RCS Routes will </a:t>
            </a:r>
            <a:r>
              <a:rPr lang="en-US" sz="2000" dirty="0"/>
              <a:t>be </a:t>
            </a:r>
            <a:r>
              <a:rPr lang="en-US" sz="2000" dirty="0" smtClean="0"/>
              <a:t>relaxed for seaplanes</a:t>
            </a:r>
            <a:endParaRPr lang="en-US" sz="2000" dirty="0" smtClean="0"/>
          </a:p>
          <a:p>
            <a:pPr marL="285750" indent="-285750">
              <a:spcBef>
                <a:spcPts val="600"/>
              </a:spcBef>
              <a:buSzPct val="125000"/>
              <a:buFont typeface="Wingdings" panose="05000000000000000000" pitchFamily="2" charset="2"/>
              <a:buChar char="§"/>
            </a:pPr>
            <a:r>
              <a:rPr lang="en-US" sz="2000" dirty="0" smtClean="0"/>
              <a:t>Proposals </a:t>
            </a:r>
            <a:r>
              <a:rPr lang="en-US" sz="2000" dirty="0"/>
              <a:t>with </a:t>
            </a:r>
            <a:r>
              <a:rPr lang="en-US" sz="2000" dirty="0" smtClean="0"/>
              <a:t>seaplanes </a:t>
            </a:r>
            <a:r>
              <a:rPr lang="en-US" sz="2000" dirty="0"/>
              <a:t>will be allowed only if either one (1) of origin or destination is a </a:t>
            </a:r>
            <a:r>
              <a:rPr lang="en-US" sz="2000" dirty="0" smtClean="0"/>
              <a:t>Water aerodrome </a:t>
            </a:r>
            <a:r>
              <a:rPr lang="en-US" sz="2000" dirty="0"/>
              <a:t>in the route(s) submitted as part of route/network </a:t>
            </a:r>
            <a:r>
              <a:rPr lang="en-US" sz="2000" dirty="0" smtClean="0"/>
              <a:t>proposal</a:t>
            </a:r>
            <a:endParaRPr lang="en-US" sz="2000" dirty="0" smtClean="0"/>
          </a:p>
          <a:p>
            <a:pPr marL="285750" indent="-285750">
              <a:spcBef>
                <a:spcPts val="600"/>
              </a:spcBef>
              <a:buSzPct val="125000"/>
              <a:buFont typeface="Wingdings" panose="05000000000000000000" pitchFamily="2" charset="2"/>
              <a:buChar char="§"/>
            </a:pPr>
            <a:endParaRPr lang="en-US" sz="2000" dirty="0"/>
          </a:p>
          <a:p>
            <a:pPr marL="285750" indent="-285750">
              <a:spcBef>
                <a:spcPts val="600"/>
              </a:spcBef>
              <a:buSzPct val="125000"/>
              <a:buFont typeface="Wingdings" panose="05000000000000000000" pitchFamily="2" charset="2"/>
              <a:buChar char="§"/>
            </a:pPr>
            <a:endParaRPr lang="en-US" sz="2000" dirty="0"/>
          </a:p>
        </p:txBody>
      </p:sp>
    </p:spTree>
    <p:extLst>
      <p:ext uri="{BB962C8B-B14F-4D97-AF65-F5344CB8AC3E}">
        <p14:creationId xmlns:p14="http://schemas.microsoft.com/office/powerpoint/2010/main" val="2499461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
            </p:custDataLst>
            <p:ext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479294" name="think-cell Slide" r:id="rId5" imgW="270" imgH="270" progId="TCLayout.ActiveDocument.1">
                  <p:embed/>
                </p:oleObj>
              </mc:Choice>
              <mc:Fallback>
                <p:oleObj name="think-cell Slide" r:id="rId5" imgW="270" imgH="270" progId="TCLayout.ActiveDocument.1">
                  <p:embed/>
                  <p:pic>
                    <p:nvPicPr>
                      <p:cNvPr id="4" name="Object 3" hidden="1"/>
                      <p:cNvPicPr/>
                      <p:nvPr/>
                    </p:nvPicPr>
                    <p:blipFill>
                      <a:blip r:embed="rId6"/>
                      <a:stretch>
                        <a:fillRect/>
                      </a:stretch>
                    </p:blipFill>
                    <p:spPr>
                      <a:xfrm>
                        <a:off x="1525589" y="1589"/>
                        <a:ext cx="1587" cy="1587"/>
                      </a:xfrm>
                      <a:prstGeom prst="rect">
                        <a:avLst/>
                      </a:prstGeom>
                    </p:spPr>
                  </p:pic>
                </p:oleObj>
              </mc:Fallback>
            </mc:AlternateContent>
          </a:graphicData>
        </a:graphic>
      </p:graphicFrame>
      <p:sp>
        <p:nvSpPr>
          <p:cNvPr id="5" name="Slide Number Placeholder 4"/>
          <p:cNvSpPr>
            <a:spLocks noGrp="1"/>
          </p:cNvSpPr>
          <p:nvPr>
            <p:ph type="sldNum" sz="quarter" idx="4"/>
          </p:nvPr>
        </p:nvSpPr>
        <p:spPr/>
        <p:txBody>
          <a:bodyPr/>
          <a:lstStyle/>
          <a:p>
            <a:fld id="{313880FF-B11A-4FA9-B5CC-7226C1B8517C}" type="slidenum">
              <a:rPr lang="en-GB" smtClean="0">
                <a:solidFill>
                  <a:srgbClr val="000000"/>
                </a:solidFill>
              </a:rPr>
              <a:pPr/>
              <a:t>7</a:t>
            </a:fld>
            <a:endParaRPr lang="en-GB" dirty="0">
              <a:solidFill>
                <a:srgbClr val="000000"/>
              </a:solidFill>
            </a:endParaRPr>
          </a:p>
        </p:txBody>
      </p:sp>
      <p:cxnSp>
        <p:nvCxnSpPr>
          <p:cNvPr id="27" name="Straight Connector 26"/>
          <p:cNvCxnSpPr/>
          <p:nvPr/>
        </p:nvCxnSpPr>
        <p:spPr>
          <a:xfrm flipV="1">
            <a:off x="447456" y="485656"/>
            <a:ext cx="11247120" cy="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352350" y="90098"/>
            <a:ext cx="11247120" cy="395558"/>
          </a:xfrm>
          <a:prstGeom prst="rect">
            <a:avLst/>
          </a:prstGeom>
        </p:spPr>
        <p:txBody>
          <a:bodyPr wrap="square" anchor="b">
            <a:spAutoFit/>
          </a:bodyPr>
          <a:lstStyle/>
          <a:p>
            <a:pPr algn="just" defTabSz="914253">
              <a:lnSpc>
                <a:spcPts val="2599"/>
              </a:lnSpc>
              <a:defRPr/>
            </a:pPr>
            <a:r>
              <a:rPr lang="en-US" sz="2000" b="1" dirty="0" smtClean="0">
                <a:latin typeface="+mj-lt"/>
                <a:ea typeface="+mj-ea"/>
                <a:cs typeface="+mj-cs"/>
              </a:rPr>
              <a:t>Prioritization Framework</a:t>
            </a:r>
            <a:endParaRPr lang="en-US" sz="2000" b="1" dirty="0">
              <a:latin typeface="+mj-lt"/>
              <a:ea typeface="+mj-ea"/>
              <a:cs typeface="+mj-cs"/>
            </a:endParaRPr>
          </a:p>
        </p:txBody>
      </p:sp>
      <p:sp>
        <p:nvSpPr>
          <p:cNvPr id="7" name="TextBox 6"/>
          <p:cNvSpPr txBox="1"/>
          <p:nvPr/>
        </p:nvSpPr>
        <p:spPr>
          <a:xfrm>
            <a:off x="447457" y="612025"/>
            <a:ext cx="11247120" cy="4616648"/>
          </a:xfrm>
          <a:prstGeom prst="rect">
            <a:avLst/>
          </a:prstGeom>
          <a:noFill/>
        </p:spPr>
        <p:txBody>
          <a:bodyPr wrap="square" lIns="0" tIns="0" rIns="0" bIns="0" rtlCol="0">
            <a:spAutoFit/>
          </a:bodyPr>
          <a:lstStyle/>
          <a:p>
            <a:pPr marL="285750" indent="-285750">
              <a:spcBef>
                <a:spcPts val="600"/>
              </a:spcBef>
              <a:buSzPct val="125000"/>
              <a:buFont typeface="Wingdings" panose="05000000000000000000" pitchFamily="2" charset="2"/>
              <a:buChar char="§"/>
            </a:pPr>
            <a:r>
              <a:rPr lang="en-US" sz="2000" dirty="0" smtClean="0"/>
              <a:t>The Implementing Agency, </a:t>
            </a:r>
            <a:r>
              <a:rPr lang="en-US" sz="2000" dirty="0" err="1" smtClean="0"/>
              <a:t>MoCA</a:t>
            </a:r>
            <a:r>
              <a:rPr lang="en-US" sz="2000" dirty="0" smtClean="0"/>
              <a:t> and Ministry of Tourism (for routes suggested by them) shall consider prioritize/consider Initial Proposals for counter bidding based on the following parameters</a:t>
            </a:r>
          </a:p>
          <a:p>
            <a:pPr marL="742950" lvl="1" indent="-285750">
              <a:spcBef>
                <a:spcPts val="600"/>
              </a:spcBef>
              <a:buSzPct val="125000"/>
              <a:buFont typeface="Wingdings" panose="05000000000000000000" pitchFamily="2" charset="2"/>
              <a:buChar char="§"/>
            </a:pPr>
            <a:r>
              <a:rPr lang="en-US" sz="2000" dirty="0" smtClean="0"/>
              <a:t>Availability of funds </a:t>
            </a:r>
          </a:p>
          <a:p>
            <a:pPr marL="742950" lvl="1" indent="-285750">
              <a:spcBef>
                <a:spcPts val="600"/>
              </a:spcBef>
              <a:buSzPct val="125000"/>
              <a:buFont typeface="Wingdings" panose="05000000000000000000" pitchFamily="2" charset="2"/>
              <a:buChar char="§"/>
            </a:pPr>
            <a:r>
              <a:rPr lang="en-US" sz="2000" dirty="0" smtClean="0"/>
              <a:t>Readiness of the airports, </a:t>
            </a:r>
          </a:p>
          <a:p>
            <a:pPr marL="742950" lvl="1" indent="-285750">
              <a:spcBef>
                <a:spcPts val="600"/>
              </a:spcBef>
              <a:buSzPct val="125000"/>
              <a:buFont typeface="Wingdings" panose="05000000000000000000" pitchFamily="2" charset="2"/>
              <a:buChar char="§"/>
            </a:pPr>
            <a:r>
              <a:rPr lang="en-US" sz="2000" dirty="0" smtClean="0"/>
              <a:t>Other parameters as already provided in the Scheme document</a:t>
            </a:r>
          </a:p>
          <a:p>
            <a:pPr>
              <a:spcBef>
                <a:spcPts val="600"/>
              </a:spcBef>
              <a:buSzPct val="125000"/>
            </a:pPr>
            <a:endParaRPr lang="en-US" sz="2000" dirty="0" smtClean="0"/>
          </a:p>
          <a:p>
            <a:pPr>
              <a:spcBef>
                <a:spcPts val="600"/>
              </a:spcBef>
              <a:buSzPct val="125000"/>
            </a:pPr>
            <a:r>
              <a:rPr lang="en-US" sz="2000" dirty="0" smtClean="0"/>
              <a:t>Amongst similar proposals, the following routes will have higher priority</a:t>
            </a:r>
          </a:p>
          <a:p>
            <a:pPr marL="742950" lvl="1" indent="-285750">
              <a:spcBef>
                <a:spcPts val="600"/>
              </a:spcBef>
              <a:buSzPct val="125000"/>
              <a:buFont typeface="Wingdings" panose="05000000000000000000" pitchFamily="2" charset="2"/>
              <a:buChar char="§"/>
            </a:pPr>
            <a:r>
              <a:rPr lang="en-US" sz="2000" dirty="0" smtClean="0"/>
              <a:t>Proposals </a:t>
            </a:r>
            <a:r>
              <a:rPr lang="en-US" sz="2000" dirty="0"/>
              <a:t>with Priority RCS route(s) </a:t>
            </a:r>
            <a:r>
              <a:rPr lang="en-US" sz="2000" dirty="0" smtClean="0"/>
              <a:t>including the routes currently operated by Alliance Air</a:t>
            </a:r>
          </a:p>
          <a:p>
            <a:pPr marL="742950" lvl="1" indent="-285750">
              <a:spcBef>
                <a:spcPts val="600"/>
              </a:spcBef>
              <a:buSzPct val="125000"/>
              <a:buFont typeface="Wingdings" panose="05000000000000000000" pitchFamily="2" charset="2"/>
              <a:buChar char="§"/>
            </a:pPr>
            <a:r>
              <a:rPr lang="en-US" sz="2000" dirty="0" smtClean="0"/>
              <a:t>Proposals with route(s</a:t>
            </a:r>
            <a:r>
              <a:rPr lang="en-US" sz="2000" dirty="0"/>
              <a:t>) proposed by Ministry of Tourism that qualifies as RCS route(s) under the Scheme</a:t>
            </a:r>
          </a:p>
          <a:p>
            <a:pPr marL="742950" lvl="1" indent="-285750">
              <a:spcBef>
                <a:spcPts val="600"/>
              </a:spcBef>
              <a:buSzPct val="125000"/>
              <a:buFont typeface="Wingdings" panose="05000000000000000000" pitchFamily="2" charset="2"/>
              <a:buChar char="§"/>
            </a:pPr>
            <a:r>
              <a:rPr lang="en-US" sz="2000" dirty="0"/>
              <a:t>Proposal with Tourism route(s</a:t>
            </a:r>
            <a:r>
              <a:rPr lang="en-US" sz="2000" dirty="0" smtClean="0"/>
              <a:t>)</a:t>
            </a:r>
          </a:p>
        </p:txBody>
      </p:sp>
    </p:spTree>
    <p:extLst>
      <p:ext uri="{BB962C8B-B14F-4D97-AF65-F5344CB8AC3E}">
        <p14:creationId xmlns:p14="http://schemas.microsoft.com/office/powerpoint/2010/main" val="10381701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
            </p:custDataLst>
            <p:ext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476242" name="think-cell Slide" r:id="rId5" imgW="270" imgH="270" progId="TCLayout.ActiveDocument.1">
                  <p:embed/>
                </p:oleObj>
              </mc:Choice>
              <mc:Fallback>
                <p:oleObj name="think-cell Slide" r:id="rId5" imgW="270" imgH="270" progId="TCLayout.ActiveDocument.1">
                  <p:embed/>
                  <p:pic>
                    <p:nvPicPr>
                      <p:cNvPr id="4" name="Object 3" hidden="1"/>
                      <p:cNvPicPr/>
                      <p:nvPr/>
                    </p:nvPicPr>
                    <p:blipFill>
                      <a:blip r:embed="rId6"/>
                      <a:stretch>
                        <a:fillRect/>
                      </a:stretch>
                    </p:blipFill>
                    <p:spPr>
                      <a:xfrm>
                        <a:off x="1525589" y="1589"/>
                        <a:ext cx="1587" cy="1587"/>
                      </a:xfrm>
                      <a:prstGeom prst="rect">
                        <a:avLst/>
                      </a:prstGeom>
                    </p:spPr>
                  </p:pic>
                </p:oleObj>
              </mc:Fallback>
            </mc:AlternateContent>
          </a:graphicData>
        </a:graphic>
      </p:graphicFrame>
      <p:sp>
        <p:nvSpPr>
          <p:cNvPr id="5" name="Slide Number Placeholder 4"/>
          <p:cNvSpPr>
            <a:spLocks noGrp="1"/>
          </p:cNvSpPr>
          <p:nvPr>
            <p:ph type="sldNum" sz="quarter" idx="4"/>
          </p:nvPr>
        </p:nvSpPr>
        <p:spPr/>
        <p:txBody>
          <a:bodyPr/>
          <a:lstStyle/>
          <a:p>
            <a:fld id="{313880FF-B11A-4FA9-B5CC-7226C1B8517C}" type="slidenum">
              <a:rPr lang="en-GB" smtClean="0">
                <a:solidFill>
                  <a:srgbClr val="000000"/>
                </a:solidFill>
              </a:rPr>
              <a:pPr/>
              <a:t>8</a:t>
            </a:fld>
            <a:endParaRPr lang="en-GB" dirty="0">
              <a:solidFill>
                <a:srgbClr val="000000"/>
              </a:solidFill>
            </a:endParaRPr>
          </a:p>
        </p:txBody>
      </p:sp>
      <p:cxnSp>
        <p:nvCxnSpPr>
          <p:cNvPr id="27" name="Straight Connector 26"/>
          <p:cNvCxnSpPr/>
          <p:nvPr/>
        </p:nvCxnSpPr>
        <p:spPr>
          <a:xfrm flipV="1">
            <a:off x="447456" y="485656"/>
            <a:ext cx="11247120" cy="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352350" y="90098"/>
            <a:ext cx="11247120" cy="395558"/>
          </a:xfrm>
          <a:prstGeom prst="rect">
            <a:avLst/>
          </a:prstGeom>
        </p:spPr>
        <p:txBody>
          <a:bodyPr wrap="square" anchor="b">
            <a:spAutoFit/>
          </a:bodyPr>
          <a:lstStyle/>
          <a:p>
            <a:pPr algn="just" defTabSz="914253">
              <a:lnSpc>
                <a:spcPts val="2599"/>
              </a:lnSpc>
              <a:defRPr/>
            </a:pPr>
            <a:r>
              <a:rPr lang="en-US" sz="2000" b="1" dirty="0" smtClean="0">
                <a:latin typeface="+mj-lt"/>
                <a:ea typeface="+mj-ea"/>
                <a:cs typeface="+mj-cs"/>
              </a:rPr>
              <a:t>Other Key Changes</a:t>
            </a:r>
            <a:endParaRPr lang="en-US" sz="2000" b="1" dirty="0">
              <a:latin typeface="+mj-lt"/>
              <a:ea typeface="+mj-ea"/>
              <a:cs typeface="+mj-cs"/>
            </a:endParaRPr>
          </a:p>
        </p:txBody>
      </p:sp>
      <p:sp>
        <p:nvSpPr>
          <p:cNvPr id="7" name="TextBox 6"/>
          <p:cNvSpPr txBox="1"/>
          <p:nvPr/>
        </p:nvSpPr>
        <p:spPr>
          <a:xfrm>
            <a:off x="447457" y="612025"/>
            <a:ext cx="11247120" cy="3385542"/>
          </a:xfrm>
          <a:prstGeom prst="rect">
            <a:avLst/>
          </a:prstGeom>
          <a:noFill/>
        </p:spPr>
        <p:txBody>
          <a:bodyPr wrap="square" lIns="0" tIns="0" rIns="0" bIns="0" rtlCol="0">
            <a:spAutoFit/>
          </a:bodyPr>
          <a:lstStyle/>
          <a:p>
            <a:pPr marL="285750" indent="-285750">
              <a:spcBef>
                <a:spcPts val="600"/>
              </a:spcBef>
              <a:buSzPct val="125000"/>
              <a:buFont typeface="Wingdings" panose="05000000000000000000" pitchFamily="2" charset="2"/>
              <a:buChar char="§"/>
            </a:pPr>
            <a:r>
              <a:rPr lang="en-US" sz="2000" dirty="0"/>
              <a:t>Selected Airline Operators (SAO) who have not fulfilled their commitments under UDAN 1st round will not be eligible for bidding</a:t>
            </a:r>
            <a:r>
              <a:rPr lang="en-US" sz="2000" dirty="0" smtClean="0"/>
              <a:t>.</a:t>
            </a:r>
          </a:p>
          <a:p>
            <a:pPr marL="285750" indent="-285750">
              <a:spcBef>
                <a:spcPts val="600"/>
              </a:spcBef>
              <a:buSzPct val="125000"/>
              <a:buFont typeface="Wingdings" panose="05000000000000000000" pitchFamily="2" charset="2"/>
              <a:buChar char="§"/>
            </a:pPr>
            <a:r>
              <a:rPr lang="en-US" sz="2000" dirty="0" smtClean="0"/>
              <a:t>RCS </a:t>
            </a:r>
            <a:r>
              <a:rPr lang="en-US" sz="2000" dirty="0"/>
              <a:t>airports which were part of UDAN 1st round and routes/networks were awarded from/to these airports, but currently having erratic or no flight operations will be available for bidding under the Scheme.</a:t>
            </a:r>
          </a:p>
          <a:p>
            <a:pPr marL="285750" indent="-285750">
              <a:spcBef>
                <a:spcPts val="600"/>
              </a:spcBef>
              <a:buSzPct val="125000"/>
              <a:buFont typeface="Wingdings" panose="05000000000000000000" pitchFamily="2" charset="2"/>
              <a:buChar char="§"/>
            </a:pPr>
            <a:r>
              <a:rPr lang="en-US" sz="2000" dirty="0" smtClean="0"/>
              <a:t>However</a:t>
            </a:r>
            <a:r>
              <a:rPr lang="en-US" sz="2000" dirty="0"/>
              <a:t>, the RCS routes/networks which have already been awarded under UDAN 1st round from these airports will not be eligible for proposal submission, only new routes/networks will be allowed.</a:t>
            </a:r>
          </a:p>
          <a:p>
            <a:pPr marL="285750" indent="-285750">
              <a:spcBef>
                <a:spcPts val="600"/>
              </a:spcBef>
              <a:buSzPct val="125000"/>
              <a:buFont typeface="Wingdings" panose="05000000000000000000" pitchFamily="2" charset="2"/>
              <a:buChar char="§"/>
            </a:pPr>
            <a:r>
              <a:rPr lang="en-US" sz="2000" dirty="0"/>
              <a:t>Helicopter routes are not considered under this particular bidding </a:t>
            </a:r>
            <a:r>
              <a:rPr lang="en-US" sz="2000" dirty="0" smtClean="0"/>
              <a:t>round.</a:t>
            </a:r>
          </a:p>
          <a:p>
            <a:pPr marL="285750" indent="-285750">
              <a:spcBef>
                <a:spcPts val="600"/>
              </a:spcBef>
              <a:buSzPct val="125000"/>
              <a:buFont typeface="Wingdings" panose="05000000000000000000" pitchFamily="2" charset="2"/>
              <a:buChar char="§"/>
            </a:pPr>
            <a:endParaRPr lang="en-US" sz="2000" dirty="0"/>
          </a:p>
        </p:txBody>
      </p:sp>
    </p:spTree>
    <p:extLst>
      <p:ext uri="{BB962C8B-B14F-4D97-AF65-F5344CB8AC3E}">
        <p14:creationId xmlns:p14="http://schemas.microsoft.com/office/powerpoint/2010/main" val="38909914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
            </p:custDataLst>
            <p:extLst/>
          </p:nvPr>
        </p:nvGraphicFramePr>
        <p:xfrm>
          <a:off x="1525589" y="1589"/>
          <a:ext cx="1587" cy="1587"/>
        </p:xfrm>
        <a:graphic>
          <a:graphicData uri="http://schemas.openxmlformats.org/presentationml/2006/ole">
            <mc:AlternateContent xmlns:mc="http://schemas.openxmlformats.org/markup-compatibility/2006">
              <mc:Choice xmlns:v="urn:schemas-microsoft-com:vml" Requires="v">
                <p:oleObj spid="_x0000_s480313" name="think-cell Slide" r:id="rId5" imgW="270" imgH="270" progId="TCLayout.ActiveDocument.1">
                  <p:embed/>
                </p:oleObj>
              </mc:Choice>
              <mc:Fallback>
                <p:oleObj name="think-cell Slide" r:id="rId5" imgW="270" imgH="270" progId="TCLayout.ActiveDocument.1">
                  <p:embed/>
                  <p:pic>
                    <p:nvPicPr>
                      <p:cNvPr id="4" name="Object 3" hidden="1"/>
                      <p:cNvPicPr/>
                      <p:nvPr/>
                    </p:nvPicPr>
                    <p:blipFill>
                      <a:blip r:embed="rId6"/>
                      <a:stretch>
                        <a:fillRect/>
                      </a:stretch>
                    </p:blipFill>
                    <p:spPr>
                      <a:xfrm>
                        <a:off x="1525589" y="1589"/>
                        <a:ext cx="1587" cy="1587"/>
                      </a:xfrm>
                      <a:prstGeom prst="rect">
                        <a:avLst/>
                      </a:prstGeom>
                    </p:spPr>
                  </p:pic>
                </p:oleObj>
              </mc:Fallback>
            </mc:AlternateContent>
          </a:graphicData>
        </a:graphic>
      </p:graphicFrame>
      <p:sp>
        <p:nvSpPr>
          <p:cNvPr id="5" name="Slide Number Placeholder 4"/>
          <p:cNvSpPr>
            <a:spLocks noGrp="1"/>
          </p:cNvSpPr>
          <p:nvPr>
            <p:ph type="sldNum" sz="quarter" idx="4"/>
          </p:nvPr>
        </p:nvSpPr>
        <p:spPr/>
        <p:txBody>
          <a:bodyPr/>
          <a:lstStyle/>
          <a:p>
            <a:fld id="{313880FF-B11A-4FA9-B5CC-7226C1B8517C}" type="slidenum">
              <a:rPr lang="en-GB" smtClean="0">
                <a:solidFill>
                  <a:srgbClr val="000000"/>
                </a:solidFill>
              </a:rPr>
              <a:pPr/>
              <a:t>9</a:t>
            </a:fld>
            <a:endParaRPr lang="en-GB" dirty="0">
              <a:solidFill>
                <a:srgbClr val="000000"/>
              </a:solidFill>
            </a:endParaRPr>
          </a:p>
        </p:txBody>
      </p:sp>
      <p:cxnSp>
        <p:nvCxnSpPr>
          <p:cNvPr id="27" name="Straight Connector 26"/>
          <p:cNvCxnSpPr/>
          <p:nvPr/>
        </p:nvCxnSpPr>
        <p:spPr>
          <a:xfrm flipV="1">
            <a:off x="447456" y="485656"/>
            <a:ext cx="11247120" cy="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352350" y="90098"/>
            <a:ext cx="11247120" cy="395558"/>
          </a:xfrm>
          <a:prstGeom prst="rect">
            <a:avLst/>
          </a:prstGeom>
        </p:spPr>
        <p:txBody>
          <a:bodyPr wrap="square" anchor="b">
            <a:spAutoFit/>
          </a:bodyPr>
          <a:lstStyle/>
          <a:p>
            <a:pPr algn="just" defTabSz="914253">
              <a:lnSpc>
                <a:spcPts val="2599"/>
              </a:lnSpc>
              <a:defRPr/>
            </a:pPr>
            <a:r>
              <a:rPr lang="en-US" sz="2000" b="1" dirty="0" smtClean="0">
                <a:latin typeface="+mj-lt"/>
                <a:ea typeface="+mj-ea"/>
                <a:cs typeface="+mj-cs"/>
              </a:rPr>
              <a:t>Bidding Mechanism</a:t>
            </a:r>
            <a:endParaRPr lang="en-US" sz="2000" b="1" dirty="0">
              <a:latin typeface="+mj-lt"/>
              <a:ea typeface="+mj-ea"/>
              <a:cs typeface="+mj-cs"/>
            </a:endParaRPr>
          </a:p>
        </p:txBody>
      </p:sp>
      <p:sp>
        <p:nvSpPr>
          <p:cNvPr id="7" name="TextBox 6"/>
          <p:cNvSpPr txBox="1"/>
          <p:nvPr/>
        </p:nvSpPr>
        <p:spPr>
          <a:xfrm>
            <a:off x="447457" y="612025"/>
            <a:ext cx="11247120" cy="615553"/>
          </a:xfrm>
          <a:prstGeom prst="rect">
            <a:avLst/>
          </a:prstGeom>
          <a:noFill/>
        </p:spPr>
        <p:txBody>
          <a:bodyPr wrap="square" lIns="0" tIns="0" rIns="0" bIns="0" rtlCol="0">
            <a:spAutoFit/>
          </a:bodyPr>
          <a:lstStyle/>
          <a:p>
            <a:pPr marL="285750" indent="-285750">
              <a:spcBef>
                <a:spcPts val="600"/>
              </a:spcBef>
              <a:buSzPct val="125000"/>
              <a:buFont typeface="Wingdings" panose="05000000000000000000" pitchFamily="2" charset="2"/>
              <a:buChar char="§"/>
            </a:pPr>
            <a:r>
              <a:rPr lang="en-US" sz="2000" dirty="0" smtClean="0"/>
              <a:t>The bidding mechanism shall remain same as UDAN 1 and UDAN 2 through a portal designed by MSTC for the specific purpose</a:t>
            </a:r>
            <a:endParaRPr lang="en-US" sz="2000" dirty="0"/>
          </a:p>
        </p:txBody>
      </p:sp>
    </p:spTree>
    <p:extLst>
      <p:ext uri="{BB962C8B-B14F-4D97-AF65-F5344CB8AC3E}">
        <p14:creationId xmlns:p14="http://schemas.microsoft.com/office/powerpoint/2010/main" val="4216320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Deloitte 16_9 onscreen">
  <a:themeElements>
    <a:clrScheme name="Deloitte colors">
      <a:dk1>
        <a:sysClr val="windowText" lastClr="000000"/>
      </a:dk1>
      <a:lt1>
        <a:sysClr val="window" lastClr="FFFFFF"/>
      </a:lt1>
      <a:dk2>
        <a:srgbClr val="53565A"/>
      </a:dk2>
      <a:lt2>
        <a:srgbClr val="D0D0CE"/>
      </a:lt2>
      <a:accent1>
        <a:srgbClr val="86BC25"/>
      </a:accent1>
      <a:accent2>
        <a:srgbClr val="046A38"/>
      </a:accent2>
      <a:accent3>
        <a:srgbClr val="62B5E5"/>
      </a:accent3>
      <a:accent4>
        <a:srgbClr val="012169"/>
      </a:accent4>
      <a:accent5>
        <a:srgbClr val="0097A9"/>
      </a:accent5>
      <a:accent6>
        <a:srgbClr val="75787B"/>
      </a:accent6>
      <a:hlink>
        <a:srgbClr val="00A3E0"/>
      </a:hlink>
      <a:folHlink>
        <a:srgbClr val="53565A"/>
      </a:folHlink>
    </a:clrScheme>
    <a:fontScheme name="Deloitte Powerpoint fon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3"/>
        </a:solidFill>
        <a:ln w="19050" algn="ctr">
          <a:noFill/>
          <a:miter lim="800000"/>
          <a:headEnd/>
          <a:tailEnd/>
        </a:ln>
      </a:spPr>
      <a:bodyPr wrap="square" lIns="88900" tIns="88900" rIns="88900" bIns="88900" rtlCol="0" anchor="ctr"/>
      <a:lstStyle>
        <a:defPPr>
          <a:lnSpc>
            <a:spcPct val="106000"/>
          </a:lnSpc>
          <a:buFont typeface="Wingdings 2" pitchFamily="18" charset="2"/>
          <a:buNone/>
          <a:defRPr sz="1600" b="1" dirty="0" smtClean="0">
            <a:solidFill>
              <a:schemeClr val="bg1"/>
            </a:solidFill>
          </a:defRPr>
        </a:defPPr>
      </a:lst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203200" indent="-203200">
          <a:spcBef>
            <a:spcPts val="600"/>
          </a:spcBef>
          <a:buSzPct val="100000"/>
          <a:buFont typeface="Arial"/>
          <a:buChar char="�"/>
          <a:defRPr dirty="0" smtClean="0">
            <a:solidFill>
              <a:srgbClr val="313131"/>
            </a:solidFill>
          </a:defRPr>
        </a:defPPr>
      </a:lstStyle>
    </a:txDef>
  </a:objectDefaults>
  <a:extraClrSchemeLst/>
  <a:custClrLst>
    <a:custClr name="Green 7">
      <a:srgbClr val="2C5234"/>
    </a:custClr>
    <a:custClr name="Green 6">
      <a:srgbClr val="046A38"/>
    </a:custClr>
    <a:custClr name="Green 5">
      <a:srgbClr val="009A44"/>
    </a:custClr>
    <a:custClr name="Green 4">
      <a:srgbClr val="43B02A"/>
    </a:custClr>
    <a:custClr name="Deloitte Green">
      <a:srgbClr val="86BC25"/>
    </a:custClr>
    <a:custClr name="Green 2">
      <a:srgbClr val="C4D600"/>
    </a:custClr>
    <a:custClr name="Green 1">
      <a:srgbClr val="E3E48D"/>
    </a:custClr>
    <a:custClr name="Teal 7">
      <a:srgbClr val="004F59"/>
    </a:custClr>
    <a:custClr name="Teal 6">
      <a:srgbClr val="007680"/>
    </a:custClr>
    <a:custClr name="Teal 5">
      <a:srgbClr val="0097A9"/>
    </a:custClr>
    <a:custClr name="Teal 4">
      <a:srgbClr val="00ABAB"/>
    </a:custClr>
    <a:custClr name="Teal 3">
      <a:srgbClr val="6FC2B4"/>
    </a:custClr>
    <a:custClr name="Teal 2">
      <a:srgbClr val="9DD4CF"/>
    </a:custClr>
    <a:custClr name="Teal 1">
      <a:srgbClr val="DDEFE8"/>
    </a:custClr>
    <a:custClr name="Blue 7">
      <a:srgbClr val="041E42"/>
    </a:custClr>
    <a:custClr name="Blue 6">
      <a:srgbClr val="012169"/>
    </a:custClr>
    <a:custClr name="Blue 5">
      <a:srgbClr val="005587"/>
    </a:custClr>
    <a:custClr name="Blue 4">
      <a:srgbClr val="0076A8"/>
    </a:custClr>
    <a:custClr name="Blue 3">
      <a:srgbClr val="00A3E0"/>
    </a:custClr>
    <a:custClr name="Blue 2">
      <a:srgbClr val="62B5E5"/>
    </a:custClr>
    <a:custClr name="Blue 1">
      <a:srgbClr val="A0DCFF"/>
    </a:custClr>
    <a:custClr name="Cool Gray 11">
      <a:srgbClr val="53565A"/>
    </a:custClr>
    <a:custClr name="Cool Gray 10">
      <a:srgbClr val="63666A"/>
    </a:custClr>
    <a:custClr name="Cool Gray 9">
      <a:srgbClr val="75787B"/>
    </a:custClr>
    <a:custClr name="Cool Gray 7">
      <a:srgbClr val="97999B"/>
    </a:custClr>
    <a:custClr name="Cool Gray 6">
      <a:srgbClr val="A7A8AA"/>
    </a:custClr>
    <a:custClr name="Cool Gray 4">
      <a:srgbClr val="BBBCBC"/>
    </a:custClr>
    <a:custClr name="Cool Gray 2">
      <a:srgbClr val="D0D0CE"/>
    </a:custClr>
    <a:custClr name="White">
      <a:srgbClr val="FFFFFF"/>
    </a:custClr>
    <a:custClr name="Black">
      <a:srgbClr val="000000"/>
    </a:custClr>
    <a:custClr name="Red">
      <a:srgbClr val="DA291C"/>
    </a:custClr>
    <a:custClr name="Orange">
      <a:srgbClr val="ED8B00"/>
    </a:custClr>
    <a:custClr name="Yellow">
      <a:srgbClr val="FFCD00"/>
    </a:custClr>
  </a:custClrLst>
  <a:extLst>
    <a:ext uri="{05A4C25C-085E-4340-85A3-A5531E510DB2}">
      <thm15:themeFamily xmlns:thm15="http://schemas.microsoft.com/office/thememl/2012/main" name="Deloitte_4_3_Onscreen.potx" id="{300F3ED9-9C4C-4838-B157-107BB206E623}" vid="{ABD9136E-862F-4680-B56C-E8832C898BE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15620</TotalTime>
  <Words>1087</Words>
  <Application>Microsoft Office PowerPoint</Application>
  <PresentationFormat>Widescreen</PresentationFormat>
  <Paragraphs>140</Paragraphs>
  <Slides>10</Slides>
  <Notes>10</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10</vt:i4>
      </vt:variant>
    </vt:vector>
  </HeadingPairs>
  <TitlesOfParts>
    <vt:vector size="21" baseType="lpstr">
      <vt:lpstr>Arial</vt:lpstr>
      <vt:lpstr>Calibri</vt:lpstr>
      <vt:lpstr>Cambria</vt:lpstr>
      <vt:lpstr>Open Sans</vt:lpstr>
      <vt:lpstr>Segoe UI Light</vt:lpstr>
      <vt:lpstr>Times New Roman</vt:lpstr>
      <vt:lpstr>Verdana</vt:lpstr>
      <vt:lpstr>Wingdings</vt:lpstr>
      <vt:lpstr>Wingdings 2</vt:lpstr>
      <vt:lpstr>1_Deloitte 16_9 onscreen</vt:lpstr>
      <vt:lpstr>think-cell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Deloitte Touche Tohmatsu Services,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Mittal, Sanuj (IN - Delhi)</dc:creator>
  <cp:lastModifiedBy>Saha, Sourav (IN - Delhi)</cp:lastModifiedBy>
  <cp:revision>1332</cp:revision>
  <dcterms:created xsi:type="dcterms:W3CDTF">2016-06-15T13:26:39Z</dcterms:created>
  <dcterms:modified xsi:type="dcterms:W3CDTF">2018-11-05T10:56:22Z</dcterms:modified>
</cp:coreProperties>
</file>